
<file path=[Content_Types].xml><?xml version="1.0" encoding="utf-8"?>
<Types xmlns="http://schemas.openxmlformats.org/package/2006/content-types">
  <Default Extension="jpeg" ContentType="image/jpeg"/>
  <Default Extension="jpg" ContentType="image/jpeg"/>
  <Default Extension="m4v" ContentType="video/mp4"/>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0" r:id="rId4"/>
    <p:sldMasterId id="2147483686" r:id="rId5"/>
    <p:sldMasterId id="2147483692" r:id="rId6"/>
    <p:sldMasterId id="2147483729" r:id="rId7"/>
    <p:sldMasterId id="2147483736" r:id="rId8"/>
  </p:sldMasterIdLst>
  <p:notesMasterIdLst>
    <p:notesMasterId r:id="rId48"/>
  </p:notesMasterIdLst>
  <p:sldIdLst>
    <p:sldId id="262" r:id="rId9"/>
    <p:sldId id="263" r:id="rId10"/>
    <p:sldId id="264" r:id="rId11"/>
    <p:sldId id="1172" r:id="rId12"/>
    <p:sldId id="1171" r:id="rId13"/>
    <p:sldId id="265" r:id="rId14"/>
    <p:sldId id="266" r:id="rId15"/>
    <p:sldId id="1169" r:id="rId16"/>
    <p:sldId id="1029" r:id="rId17"/>
    <p:sldId id="1168" r:id="rId18"/>
    <p:sldId id="341" r:id="rId19"/>
    <p:sldId id="1176" r:id="rId20"/>
    <p:sldId id="1170" r:id="rId21"/>
    <p:sldId id="551" r:id="rId22"/>
    <p:sldId id="1163" r:id="rId23"/>
    <p:sldId id="1175" r:id="rId24"/>
    <p:sldId id="558" r:id="rId25"/>
    <p:sldId id="560" r:id="rId26"/>
    <p:sldId id="303" r:id="rId27"/>
    <p:sldId id="301" r:id="rId28"/>
    <p:sldId id="1094" r:id="rId29"/>
    <p:sldId id="1031" r:id="rId30"/>
    <p:sldId id="269" r:id="rId31"/>
    <p:sldId id="257" r:id="rId32"/>
    <p:sldId id="259" r:id="rId33"/>
    <p:sldId id="258" r:id="rId34"/>
    <p:sldId id="260" r:id="rId35"/>
    <p:sldId id="1167" r:id="rId36"/>
    <p:sldId id="1166" r:id="rId37"/>
    <p:sldId id="660" r:id="rId38"/>
    <p:sldId id="1165" r:id="rId39"/>
    <p:sldId id="289" r:id="rId40"/>
    <p:sldId id="344" r:id="rId41"/>
    <p:sldId id="268" r:id="rId42"/>
    <p:sldId id="452" r:id="rId43"/>
    <p:sldId id="1173" r:id="rId44"/>
    <p:sldId id="1162" r:id="rId45"/>
    <p:sldId id="1174" r:id="rId46"/>
    <p:sldId id="1177" r:id="rId47"/>
  </p:sldIdLst>
  <p:sldSz cx="9144000" cy="5143500" type="screen16x9"/>
  <p:notesSz cx="6858000" cy="9144000"/>
  <p:defaultTextStyle>
    <a:defPPr marL="0" marR="0" indent="0" algn="l" defTabSz="573740" rtl="0" fontAlgn="auto" latinLnBrk="1"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defRPr>
    </a:defPPr>
    <a:lvl1pPr marL="0" marR="0" indent="0"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43434"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86870"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430305"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573740"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717175"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860609"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004046"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147480" algn="ctr" defTabSz="366556" rtl="0" fontAlgn="auto" latinLnBrk="0" hangingPunct="0">
      <a:lnSpc>
        <a:spcPct val="100000"/>
      </a:lnSpc>
      <a:spcBef>
        <a:spcPts val="0"/>
      </a:spcBef>
      <a:spcAft>
        <a:spcPts val="0"/>
      </a:spcAft>
      <a:buClrTx/>
      <a:buSzTx/>
      <a:buFontTx/>
      <a:buNone/>
      <a:tabLst/>
      <a:defRPr kumimoji="0" sz="15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8" d="100"/>
          <a:sy n="128" d="100"/>
        </p:scale>
        <p:origin x="366" y="11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xfrm>
            <a:off x="381000" y="685800"/>
            <a:ext cx="6096000" cy="3429000"/>
          </a:xfrm>
          <a:prstGeom prst="rect">
            <a:avLst/>
          </a:prstGeom>
        </p:spPr>
        <p:txBody>
          <a:bodyPr/>
          <a:lstStyle/>
          <a:p>
            <a:endParaRPr/>
          </a:p>
        </p:txBody>
      </p:sp>
      <p:sp>
        <p:nvSpPr>
          <p:cNvPr id="76" name="Shape 7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2601716"/>
      </p:ext>
    </p:extLst>
  </p:cSld>
  <p:clrMap bg1="lt1" tx1="dk1" bg2="lt2" tx2="dk2" accent1="accent1" accent2="accent2" accent3="accent3" accent4="accent4" accent5="accent5" accent6="accent6" hlink="hlink" folHlink="folHlink"/>
  <p:notesStyle>
    <a:lvl1pPr defTabSz="286870" latinLnBrk="0">
      <a:lnSpc>
        <a:spcPct val="117999"/>
      </a:lnSpc>
      <a:defRPr sz="1400">
        <a:latin typeface="Helvetica Neue"/>
        <a:ea typeface="Helvetica Neue"/>
        <a:cs typeface="Helvetica Neue"/>
        <a:sym typeface="Helvetica Neue"/>
      </a:defRPr>
    </a:lvl1pPr>
    <a:lvl2pPr indent="143434" defTabSz="286870" latinLnBrk="0">
      <a:lnSpc>
        <a:spcPct val="117999"/>
      </a:lnSpc>
      <a:defRPr sz="1400">
        <a:latin typeface="Helvetica Neue"/>
        <a:ea typeface="Helvetica Neue"/>
        <a:cs typeface="Helvetica Neue"/>
        <a:sym typeface="Helvetica Neue"/>
      </a:defRPr>
    </a:lvl2pPr>
    <a:lvl3pPr indent="286870" defTabSz="286870" latinLnBrk="0">
      <a:lnSpc>
        <a:spcPct val="117999"/>
      </a:lnSpc>
      <a:defRPr sz="1400">
        <a:latin typeface="Helvetica Neue"/>
        <a:ea typeface="Helvetica Neue"/>
        <a:cs typeface="Helvetica Neue"/>
        <a:sym typeface="Helvetica Neue"/>
      </a:defRPr>
    </a:lvl3pPr>
    <a:lvl4pPr indent="430305" defTabSz="286870" latinLnBrk="0">
      <a:lnSpc>
        <a:spcPct val="117999"/>
      </a:lnSpc>
      <a:defRPr sz="1400">
        <a:latin typeface="Helvetica Neue"/>
        <a:ea typeface="Helvetica Neue"/>
        <a:cs typeface="Helvetica Neue"/>
        <a:sym typeface="Helvetica Neue"/>
      </a:defRPr>
    </a:lvl4pPr>
    <a:lvl5pPr indent="573740" defTabSz="286870" latinLnBrk="0">
      <a:lnSpc>
        <a:spcPct val="117999"/>
      </a:lnSpc>
      <a:defRPr sz="1400">
        <a:latin typeface="Helvetica Neue"/>
        <a:ea typeface="Helvetica Neue"/>
        <a:cs typeface="Helvetica Neue"/>
        <a:sym typeface="Helvetica Neue"/>
      </a:defRPr>
    </a:lvl5pPr>
    <a:lvl6pPr indent="717175" defTabSz="286870" latinLnBrk="0">
      <a:lnSpc>
        <a:spcPct val="117999"/>
      </a:lnSpc>
      <a:defRPr sz="1400">
        <a:latin typeface="Helvetica Neue"/>
        <a:ea typeface="Helvetica Neue"/>
        <a:cs typeface="Helvetica Neue"/>
        <a:sym typeface="Helvetica Neue"/>
      </a:defRPr>
    </a:lvl6pPr>
    <a:lvl7pPr indent="860609" defTabSz="286870" latinLnBrk="0">
      <a:lnSpc>
        <a:spcPct val="117999"/>
      </a:lnSpc>
      <a:defRPr sz="1400">
        <a:latin typeface="Helvetica Neue"/>
        <a:ea typeface="Helvetica Neue"/>
        <a:cs typeface="Helvetica Neue"/>
        <a:sym typeface="Helvetica Neue"/>
      </a:defRPr>
    </a:lvl7pPr>
    <a:lvl8pPr indent="1004046" defTabSz="286870" latinLnBrk="0">
      <a:lnSpc>
        <a:spcPct val="117999"/>
      </a:lnSpc>
      <a:defRPr sz="1400">
        <a:latin typeface="Helvetica Neue"/>
        <a:ea typeface="Helvetica Neue"/>
        <a:cs typeface="Helvetica Neue"/>
        <a:sym typeface="Helvetica Neue"/>
      </a:defRPr>
    </a:lvl8pPr>
    <a:lvl9pPr indent="1147480" defTabSz="286870" latinLnBrk="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Prot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ki/Proxima_Centaur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PUT your arms up!!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Travels 1 million light years. </a:t>
            </a:r>
          </a:p>
          <a:p>
            <a:r>
              <a:rPr lang="en-US" sz="1200" b="0" i="0" u="none" strike="noStrike" kern="1200" dirty="0">
                <a:solidFill>
                  <a:schemeClr val="tx1"/>
                </a:solidFill>
                <a:effectLst/>
                <a:latin typeface="+mn-lt"/>
                <a:ea typeface="+mn-ea"/>
                <a:cs typeface="+mn-cs"/>
              </a:rPr>
              <a:t>What does </a:t>
            </a:r>
            <a:r>
              <a:rPr lang="en-US" sz="1200" b="0" i="0" u="none" strike="noStrike" kern="1200" dirty="0" err="1">
                <a:solidFill>
                  <a:schemeClr val="tx1"/>
                </a:solidFill>
                <a:effectLst/>
                <a:latin typeface="+mn-lt"/>
                <a:ea typeface="+mn-ea"/>
                <a:cs typeface="+mn-cs"/>
              </a:rPr>
              <a:t>grwvitational</a:t>
            </a:r>
            <a:r>
              <a:rPr lang="en-US" sz="1200" b="0" i="0" u="none" strike="noStrike" kern="1200" dirty="0">
                <a:solidFill>
                  <a:schemeClr val="tx1"/>
                </a:solidFill>
                <a:effectLst/>
                <a:latin typeface="+mn-lt"/>
                <a:ea typeface="+mn-ea"/>
                <a:cs typeface="+mn-cs"/>
              </a:rPr>
              <a:t> energy do when it gets to earth. </a:t>
            </a:r>
          </a:p>
          <a:p>
            <a:r>
              <a:rPr lang="en-US" sz="1200" b="0" i="0" u="none" strike="noStrike" kern="1200" dirty="0">
                <a:solidFill>
                  <a:schemeClr val="tx1"/>
                </a:solidFill>
                <a:effectLst/>
                <a:latin typeface="+mn-lt"/>
                <a:ea typeface="+mn-ea"/>
                <a:cs typeface="+mn-cs"/>
              </a:rPr>
              <a:t>Looks dramatic but:</a:t>
            </a:r>
          </a:p>
          <a:p>
            <a:r>
              <a:rPr lang="en-US" sz="1200" b="0" i="0" u="none" strike="noStrike" kern="1200" dirty="0">
                <a:solidFill>
                  <a:schemeClr val="tx1"/>
                </a:solidFill>
                <a:effectLst/>
                <a:latin typeface="+mn-lt"/>
                <a:ea typeface="+mn-ea"/>
                <a:cs typeface="+mn-cs"/>
              </a:rPr>
              <a:t>4 km LIGO arm by a thousandth of the width of a </a:t>
            </a:r>
            <a:r>
              <a:rPr lang="en-US" sz="1200" b="0" i="0" u="none" strike="noStrike" kern="1200" dirty="0">
                <a:solidFill>
                  <a:schemeClr val="tx1"/>
                </a:solidFill>
                <a:effectLst/>
                <a:latin typeface="+mn-lt"/>
                <a:ea typeface="+mn-ea"/>
                <a:cs typeface="+mn-cs"/>
                <a:hlinkClick r:id="rId3" tooltip="Proton"/>
              </a:rPr>
              <a:t>proton</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~changing the distance to </a:t>
            </a:r>
            <a:r>
              <a:rPr lang="en-US" sz="1200" b="0" i="0" u="none" strike="noStrike" kern="1200" dirty="0">
                <a:solidFill>
                  <a:schemeClr val="tx1"/>
                </a:solidFill>
                <a:effectLst/>
                <a:latin typeface="+mn-lt"/>
                <a:ea typeface="+mn-ea"/>
                <a:cs typeface="+mn-cs"/>
                <a:hlinkClick r:id="rId4" tooltip="Proxima Centauri"/>
              </a:rPr>
              <a:t>the nearest star outside the Solar System</a:t>
            </a:r>
            <a:r>
              <a:rPr lang="en-US" sz="1200" b="0" i="0" u="none" strike="noStrike" kern="1200" dirty="0">
                <a:solidFill>
                  <a:schemeClr val="tx1"/>
                </a:solidFill>
                <a:effectLst/>
                <a:latin typeface="+mn-lt"/>
                <a:ea typeface="+mn-ea"/>
                <a:cs typeface="+mn-cs"/>
              </a:rPr>
              <a:t> (Alpha Centauri) by one hair's width</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Incredible. How on earth do we do that?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0780F-A4BD-0F48-A8A1-A237546D1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1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detection!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0.007s to travel between detectors.</a:t>
            </a:r>
          </a:p>
          <a:p>
            <a:endParaRPr lang="en-US" dirty="0"/>
          </a:p>
          <a:p>
            <a:r>
              <a:rPr lang="en-US" dirty="0"/>
              <a:t>Exactly agreed with general </a:t>
            </a:r>
            <a:r>
              <a:rPr lang="en-US" dirty="0" err="1"/>
              <a:t>relativy</a:t>
            </a:r>
            <a:r>
              <a:rPr lang="en-US" dirty="0"/>
              <a:t>! </a:t>
            </a:r>
          </a:p>
          <a:p>
            <a:r>
              <a:rPr lang="en-US" dirty="0"/>
              <a:t>1 million light years away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0780F-A4BD-0F48-A8A1-A237546D1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1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381000" y="685800"/>
            <a:ext cx="6096000" cy="3429000"/>
          </a:xfrm>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rPr lang="en-US" sz="1200" dirty="0">
                <a:effectLst/>
                <a:latin typeface="+mj-lt"/>
                <a:ea typeface="+mj-ea"/>
                <a:cs typeface="+mj-cs"/>
                <a:sym typeface="Calibri"/>
              </a:rPr>
              <a:t>Our first </a:t>
            </a:r>
            <a:r>
              <a:rPr lang="en-US" sz="1200" dirty="0" err="1">
                <a:effectLst/>
                <a:latin typeface="+mj-lt"/>
                <a:ea typeface="+mj-ea"/>
                <a:cs typeface="+mj-cs"/>
                <a:sym typeface="Calibri"/>
              </a:rPr>
              <a:t>detectoin</a:t>
            </a:r>
            <a:r>
              <a:rPr lang="en-US" sz="1200" dirty="0">
                <a:effectLst/>
                <a:latin typeface="+mj-lt"/>
                <a:ea typeface="+mj-ea"/>
                <a:cs typeface="+mj-cs"/>
                <a:sym typeface="Calibri"/>
              </a:rPr>
              <a:t> of gravitational waves was in 2015. We have since added on 89 detections to a total of 90! I’m going to show you what the first one looks like And sounds like. We don’t really hear gravitational waves but the frequency of the stretches and squishes of spacetime is a good frequency to hear it, </a:t>
            </a:r>
          </a:p>
          <a:p>
            <a:r>
              <a:rPr lang="en-US" sz="1200" dirty="0">
                <a:effectLst/>
                <a:latin typeface="+mj-lt"/>
                <a:ea typeface="+mj-ea"/>
                <a:cs typeface="+mj-cs"/>
                <a:sym typeface="Calibri"/>
              </a:rPr>
              <a:t>This is the wave of two blackholes </a:t>
            </a:r>
            <a:r>
              <a:rPr lang="en-US" dirty="0"/>
              <a:t>36 and 29 M  (3 radiated) 1.4billion Light years</a:t>
            </a:r>
            <a:r>
              <a:rPr lang="en-US" sz="1200" dirty="0">
                <a:effectLst/>
                <a:latin typeface="+mj-lt"/>
                <a:ea typeface="+mj-ea"/>
                <a:cs typeface="+mj-cs"/>
                <a:sym typeface="Calibri"/>
              </a:rPr>
              <a:t> away. </a:t>
            </a:r>
            <a:br>
              <a:rPr lang="en-US" sz="1200" dirty="0">
                <a:effectLst/>
                <a:latin typeface="+mj-lt"/>
                <a:ea typeface="+mj-ea"/>
                <a:cs typeface="+mj-cs"/>
                <a:sym typeface="Calibri"/>
              </a:rPr>
            </a:br>
            <a:endParaRPr lang="en-US" sz="1200" dirty="0">
              <a:effectLst/>
              <a:latin typeface="+mj-lt"/>
              <a:ea typeface="+mj-ea"/>
              <a:cs typeface="+mj-cs"/>
              <a:sym typeface="Calibri"/>
            </a:endParaRPr>
          </a:p>
          <a:p>
            <a:r>
              <a:rPr lang="en-US" sz="1200" dirty="0">
                <a:effectLst/>
                <a:latin typeface="+mj-lt"/>
                <a:ea typeface="+mj-ea"/>
                <a:cs typeface="+mj-cs"/>
                <a:sym typeface="Calibri"/>
              </a:rPr>
              <a:t>Story of how this was the day BEFORE observing started. </a:t>
            </a:r>
          </a:p>
        </p:txBody>
      </p:sp>
    </p:spTree>
    <p:extLst>
      <p:ext uri="{BB962C8B-B14F-4D97-AF65-F5344CB8AC3E}">
        <p14:creationId xmlns:p14="http://schemas.microsoft.com/office/powerpoint/2010/main" val="49806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lang="en-US" dirty="0"/>
              <a:t>Data analysis is being done of GW data from LIGO and VIRGO. Comparing the signals. Looking for anything interesting, comparing to models. This is all done automatically too. Wakes up one senior scientist  from each site. </a:t>
            </a:r>
          </a:p>
          <a:p>
            <a:r>
              <a:rPr dirty="0"/>
              <a:t>130 million light years</a:t>
            </a:r>
            <a:endParaRPr lang="en-US" dirty="0"/>
          </a:p>
          <a:p>
            <a:r>
              <a:rPr lang="en-US" sz="1200" dirty="0">
                <a:effectLst/>
                <a:latin typeface="+mj-lt"/>
                <a:ea typeface="+mj-ea"/>
                <a:cs typeface="+mj-cs"/>
                <a:sym typeface="Calibri"/>
              </a:rPr>
              <a:t>Neutron starts on the other hard are bright. They emit light. And now (as of 2017) we know that when NS collide they emit wavelengths of light from all over the electromagnetic </a:t>
            </a:r>
            <a:r>
              <a:rPr lang="en-US" sz="1200" dirty="0" err="1">
                <a:effectLst/>
                <a:latin typeface="+mj-lt"/>
                <a:ea typeface="+mj-ea"/>
                <a:cs typeface="+mj-cs"/>
                <a:sym typeface="Calibri"/>
              </a:rPr>
              <a:t>spectum</a:t>
            </a:r>
            <a:r>
              <a:rPr lang="en-US" sz="1200" dirty="0">
                <a:effectLst/>
                <a:latin typeface="+mj-lt"/>
                <a:ea typeface="+mj-ea"/>
                <a:cs typeface="+mj-cs"/>
                <a:sym typeface="Calibri"/>
              </a:rPr>
              <a:t>! </a:t>
            </a:r>
          </a:p>
          <a:p>
            <a:endParaRPr lang="en-US" sz="1200" dirty="0">
              <a:effectLst/>
              <a:latin typeface="+mj-lt"/>
              <a:ea typeface="+mj-ea"/>
              <a:cs typeface="+mj-cs"/>
              <a:sym typeface="Calibri"/>
            </a:endParaRPr>
          </a:p>
          <a:p>
            <a:r>
              <a:rPr lang="en-US" sz="1200" dirty="0">
                <a:effectLst/>
                <a:latin typeface="+mj-lt"/>
                <a:ea typeface="+mj-ea"/>
                <a:cs typeface="+mj-cs"/>
                <a:sym typeface="Calibri"/>
              </a:rPr>
              <a:t>This is what the spacetime deformation from the two NSs </a:t>
            </a:r>
            <a:r>
              <a:rPr lang="en-US" sz="1200" dirty="0" err="1">
                <a:effectLst/>
                <a:latin typeface="+mj-lt"/>
                <a:ea typeface="+mj-ea"/>
                <a:cs typeface="+mj-cs"/>
                <a:sym typeface="Calibri"/>
              </a:rPr>
              <a:t>collsioin</a:t>
            </a:r>
            <a:r>
              <a:rPr lang="en-US" sz="1200" dirty="0">
                <a:effectLst/>
                <a:latin typeface="+mj-lt"/>
                <a:ea typeface="+mj-ea"/>
                <a:cs typeface="+mj-cs"/>
                <a:sym typeface="Calibri"/>
              </a:rPr>
              <a:t> sounds like:</a:t>
            </a:r>
          </a:p>
          <a:p>
            <a:r>
              <a:rPr lang="en-US" sz="1200" dirty="0">
                <a:effectLst/>
                <a:latin typeface="+mj-lt"/>
                <a:ea typeface="+mj-ea"/>
                <a:cs typeface="+mj-cs"/>
                <a:sym typeface="Calibri"/>
              </a:rPr>
              <a:t>Show video </a:t>
            </a:r>
          </a:p>
          <a:p>
            <a:endParaRPr dirty="0"/>
          </a:p>
        </p:txBody>
      </p:sp>
    </p:spTree>
    <p:extLst>
      <p:ext uri="{BB962C8B-B14F-4D97-AF65-F5344CB8AC3E}">
        <p14:creationId xmlns:p14="http://schemas.microsoft.com/office/powerpoint/2010/main" val="30728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I want you to focus on green. Light green – LIGO Hanford + liv, so top two plots on left. Dark green is with added information that it </a:t>
            </a:r>
            <a:r>
              <a:rPr lang="en-US" dirty="0" err="1"/>
              <a:t>wa</a:t>
            </a:r>
            <a:r>
              <a:rPr lang="en-US" dirty="0"/>
              <a:t> in </a:t>
            </a:r>
            <a:r>
              <a:rPr lang="en-US" dirty="0" err="1"/>
              <a:t>vorgos</a:t>
            </a:r>
            <a:r>
              <a:rPr lang="en-US" dirty="0"/>
              <a:t> blind spot!</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Blue areas are </a:t>
            </a:r>
            <a:r>
              <a:rPr lang="en-US" dirty="0" err="1"/>
              <a:t>localistion</a:t>
            </a:r>
            <a:r>
              <a:rPr lang="en-US" dirty="0"/>
              <a:t> form the Gamma ray burst. They overlap!!!! This is great! Now, can we see it?</a:t>
            </a:r>
          </a:p>
          <a:p>
            <a:endParaRPr lang="en-US" dirty="0"/>
          </a:p>
          <a:p>
            <a:endParaRPr lang="en-US" dirty="0"/>
          </a:p>
        </p:txBody>
      </p:sp>
    </p:spTree>
    <p:extLst>
      <p:ext uri="{BB962C8B-B14F-4D97-AF65-F5344CB8AC3E}">
        <p14:creationId xmlns:p14="http://schemas.microsoft.com/office/powerpoint/2010/main" val="349017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this time it’s now ~5am in the US, in August. The constellation Hydra is in the Sothern hemisphere. </a:t>
            </a:r>
          </a:p>
          <a:p>
            <a:r>
              <a:rPr lang="en-US" dirty="0"/>
              <a:t>So its too light in S. America and Africa. The constellation has already set in the sky in </a:t>
            </a:r>
            <a:r>
              <a:rPr lang="en-US" dirty="0" err="1"/>
              <a:t>Australria</a:t>
            </a:r>
            <a:r>
              <a:rPr lang="en-US" dirty="0"/>
              <a:t>. So now we wait. All the </a:t>
            </a:r>
            <a:r>
              <a:rPr lang="en-US" dirty="0" err="1"/>
              <a:t>obseritoies</a:t>
            </a:r>
            <a:r>
              <a:rPr lang="en-US" dirty="0"/>
              <a:t> around the </a:t>
            </a:r>
            <a:r>
              <a:rPr lang="en-US" dirty="0" err="1"/>
              <a:t>workd</a:t>
            </a:r>
            <a:r>
              <a:rPr lang="en-US" dirty="0"/>
              <a:t> are </a:t>
            </a:r>
            <a:r>
              <a:rPr lang="en-US" dirty="0" err="1"/>
              <a:t>waitng</a:t>
            </a:r>
            <a:r>
              <a:rPr lang="en-US" dirty="0"/>
              <a:t> for the sun to set again in </a:t>
            </a:r>
            <a:r>
              <a:rPr lang="en-US" dirty="0" err="1"/>
              <a:t>Chille</a:t>
            </a:r>
            <a:r>
              <a:rPr lang="en-US" dirty="0"/>
              <a:t>. </a:t>
            </a:r>
          </a:p>
          <a:p>
            <a:endParaRPr lang="en-US" dirty="0"/>
          </a:p>
        </p:txBody>
      </p:sp>
    </p:spTree>
    <p:extLst>
      <p:ext uri="{BB962C8B-B14F-4D97-AF65-F5344CB8AC3E}">
        <p14:creationId xmlns:p14="http://schemas.microsoft.com/office/powerpoint/2010/main" val="402032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and </a:t>
            </a:r>
            <a:r>
              <a:rPr lang="en-US" dirty="0" err="1"/>
              <a:t>anfter</a:t>
            </a:r>
            <a:r>
              <a:rPr lang="en-US" dirty="0"/>
              <a:t> see bright  source (</a:t>
            </a:r>
            <a:r>
              <a:rPr lang="en-US" dirty="0" err="1"/>
              <a:t>vsiable</a:t>
            </a:r>
            <a:r>
              <a:rPr lang="en-US" dirty="0"/>
              <a:t> light) </a:t>
            </a:r>
          </a:p>
          <a:p>
            <a:r>
              <a:rPr lang="en-US" dirty="0"/>
              <a:t>Kila nova </a:t>
            </a:r>
          </a:p>
          <a:p>
            <a:r>
              <a:rPr lang="en-US" dirty="0"/>
              <a:t>decaying  </a:t>
            </a:r>
            <a:r>
              <a:rPr lang="en-US" dirty="0" err="1"/>
              <a:t>neurton</a:t>
            </a:r>
            <a:r>
              <a:rPr lang="en-US" dirty="0"/>
              <a:t> rich material – produces heavy element</a:t>
            </a:r>
          </a:p>
          <a:p>
            <a:endParaRPr lang="en-US" dirty="0"/>
          </a:p>
          <a:p>
            <a:r>
              <a:rPr lang="en-US" dirty="0" err="1"/>
              <a:t>Gamme</a:t>
            </a:r>
            <a:r>
              <a:rPr lang="en-US" dirty="0"/>
              <a:t> + GW = speed of light vs speed GWs </a:t>
            </a:r>
          </a:p>
          <a:p>
            <a:r>
              <a:rPr lang="en-US" dirty="0"/>
              <a:t>A different way of Hubble constant </a:t>
            </a:r>
          </a:p>
        </p:txBody>
      </p:sp>
    </p:spTree>
    <p:extLst>
      <p:ext uri="{BB962C8B-B14F-4D97-AF65-F5344CB8AC3E}">
        <p14:creationId xmlns:p14="http://schemas.microsoft.com/office/powerpoint/2010/main" val="65116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xfrm>
            <a:off x="381000" y="685800"/>
            <a:ext cx="6096000" cy="3429000"/>
          </a:xfrm>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Tumbleweeds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Time to optical counterpart for NS-NS binary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E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9D5F425-26AD-484E-997D-DB740416192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38491"/>
            <a:ext cx="9144000" cy="521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843F0D8B-2C85-495F-95DB-2FC430A5C283}"/>
              </a:ext>
            </a:extLst>
          </p:cNvPr>
          <p:cNvSpPr/>
          <p:nvPr userDrawn="1"/>
        </p:nvSpPr>
        <p:spPr>
          <a:xfrm>
            <a:off x="1474076" y="3442428"/>
            <a:ext cx="5856889" cy="918281"/>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itle Text"/>
          <p:cNvSpPr txBox="1">
            <a:spLocks noGrp="1"/>
          </p:cNvSpPr>
          <p:nvPr>
            <p:ph type="title"/>
          </p:nvPr>
        </p:nvSpPr>
        <p:spPr>
          <a:xfrm>
            <a:off x="867875" y="924947"/>
            <a:ext cx="7358063" cy="639977"/>
          </a:xfrm>
          <a:prstGeom prst="rect">
            <a:avLst/>
          </a:prstGeom>
        </p:spPr>
        <p:txBody>
          <a:bodyPr anchor="b"/>
          <a:lstStyle>
            <a:lvl1pPr>
              <a:defRPr sz="3800"/>
            </a:lvl1pPr>
          </a:lstStyle>
          <a:p>
            <a:r>
              <a:rPr dirty="0"/>
              <a:t>Title Text</a:t>
            </a:r>
          </a:p>
        </p:txBody>
      </p:sp>
      <p:sp>
        <p:nvSpPr>
          <p:cNvPr id="3" name="Text Placeholder 2"/>
          <p:cNvSpPr>
            <a:spLocks noGrp="1"/>
          </p:cNvSpPr>
          <p:nvPr>
            <p:ph type="body" sz="quarter" idx="10" hasCustomPrompt="1"/>
          </p:nvPr>
        </p:nvSpPr>
        <p:spPr>
          <a:xfrm>
            <a:off x="2344250" y="1860550"/>
            <a:ext cx="4405313" cy="407988"/>
          </a:xfrm>
          <a:prstGeom prst="rect">
            <a:avLst/>
          </a:prstGeom>
        </p:spPr>
        <p:txBody>
          <a:bodyPr/>
          <a:lstStyle>
            <a:lvl1pPr marL="0" indent="0" algn="ctr">
              <a:spcBef>
                <a:spcPts val="0"/>
              </a:spcBef>
              <a:spcAft>
                <a:spcPts val="600"/>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8016" y="3442428"/>
            <a:ext cx="1983145" cy="899287"/>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0872" y="3470732"/>
            <a:ext cx="2738847" cy="814041"/>
          </a:xfrm>
          <a:prstGeom prst="rect">
            <a:avLst/>
          </a:prstGeom>
        </p:spPr>
      </p:pic>
    </p:spTree>
    <p:extLst>
      <p:ext uri="{BB962C8B-B14F-4D97-AF65-F5344CB8AC3E}">
        <p14:creationId xmlns:p14="http://schemas.microsoft.com/office/powerpoint/2010/main" val="68588064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92A7DC-9EB1-4919-8BA3-6EB84EC1B473}" type="datetimeFigureOut">
              <a:rPr lang="en-GB" smtClean="0"/>
              <a:t>14/08/2023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306809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2A7DC-9EB1-4919-8BA3-6EB84EC1B473}" type="datetimeFigureOut">
              <a:rPr lang="en-GB" smtClean="0"/>
              <a:t>14/08/2023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4076745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192A7DC-9EB1-4919-8BA3-6EB84EC1B473}" type="datetimeFigureOut">
              <a:rPr lang="en-GB" smtClean="0"/>
              <a:t>14/08/2023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199505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192A7DC-9EB1-4919-8BA3-6EB84EC1B473}" type="datetimeFigureOut">
              <a:rPr lang="en-GB" smtClean="0"/>
              <a:t>14/08/2023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2111504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192A7DC-9EB1-4919-8BA3-6EB84EC1B473}" type="datetimeFigureOut">
              <a:rPr lang="en-GB" smtClean="0"/>
              <a:t>14/08/2023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185609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2A7DC-9EB1-4919-8BA3-6EB84EC1B473}" type="datetimeFigureOut">
              <a:rPr lang="en-GB" smtClean="0"/>
              <a:t>14/08/2023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3545879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192A7DC-9EB1-4919-8BA3-6EB84EC1B473}" type="datetimeFigureOut">
              <a:rPr lang="en-GB" smtClean="0"/>
              <a:t>14/08/2023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3139626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192A7DC-9EB1-4919-8BA3-6EB84EC1B473}" type="datetimeFigureOut">
              <a:rPr lang="en-GB" smtClean="0"/>
              <a:t>14/08/2023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2658748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92A7DC-9EB1-4919-8BA3-6EB84EC1B473}" type="datetimeFigureOut">
              <a:rPr lang="en-GB" smtClean="0"/>
              <a:t>14/08/2023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1720952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92A7DC-9EB1-4919-8BA3-6EB84EC1B473}" type="datetimeFigureOut">
              <a:rPr lang="en-GB" smtClean="0"/>
              <a:t>14/08/2023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219798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whit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67873" y="924945"/>
            <a:ext cx="7358063" cy="639977"/>
          </a:xfrm>
          <a:prstGeom prst="rect">
            <a:avLst/>
          </a:prstGeom>
        </p:spPr>
        <p:txBody>
          <a:bodyPr anchor="b"/>
          <a:lstStyle>
            <a:lvl1pPr>
              <a:defRPr sz="3800"/>
            </a:lvl1pPr>
          </a:lstStyle>
          <a:p>
            <a:r>
              <a:rPr dirty="0"/>
              <a:t>Title Text</a:t>
            </a:r>
          </a:p>
        </p:txBody>
      </p:sp>
      <p:sp>
        <p:nvSpPr>
          <p:cNvPr id="3" name="Text Placeholder 2"/>
          <p:cNvSpPr>
            <a:spLocks noGrp="1"/>
          </p:cNvSpPr>
          <p:nvPr>
            <p:ph type="body" sz="quarter" idx="10" hasCustomPrompt="1"/>
          </p:nvPr>
        </p:nvSpPr>
        <p:spPr>
          <a:xfrm>
            <a:off x="2344248" y="1860550"/>
            <a:ext cx="4405313" cy="407988"/>
          </a:xfrm>
          <a:prstGeom prst="rect">
            <a:avLst/>
          </a:prstGeom>
        </p:spPr>
        <p:txBody>
          <a:bodyPr/>
          <a:lstStyle>
            <a:lvl1pPr marL="0" indent="0" algn="ctr">
              <a:spcBef>
                <a:spcPts val="0"/>
              </a:spcBef>
              <a:spcAft>
                <a:spcPts val="600"/>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28014" y="3442426"/>
            <a:ext cx="1983145" cy="8992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0871" y="3423432"/>
            <a:ext cx="2738847" cy="814041"/>
          </a:xfrm>
          <a:prstGeom prst="rect">
            <a:avLst/>
          </a:prstGeom>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E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9D5F425-26AD-484E-997D-DB740416192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38491"/>
            <a:ext cx="9144000" cy="521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843F0D8B-2C85-495F-95DB-2FC430A5C283}"/>
              </a:ext>
            </a:extLst>
          </p:cNvPr>
          <p:cNvSpPr/>
          <p:nvPr userDrawn="1"/>
        </p:nvSpPr>
        <p:spPr>
          <a:xfrm>
            <a:off x="1474076" y="3442428"/>
            <a:ext cx="5856889" cy="918281"/>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itle Text"/>
          <p:cNvSpPr txBox="1">
            <a:spLocks noGrp="1"/>
          </p:cNvSpPr>
          <p:nvPr>
            <p:ph type="title"/>
          </p:nvPr>
        </p:nvSpPr>
        <p:spPr>
          <a:xfrm>
            <a:off x="867875" y="924947"/>
            <a:ext cx="7358063" cy="639977"/>
          </a:xfrm>
          <a:prstGeom prst="rect">
            <a:avLst/>
          </a:prstGeom>
        </p:spPr>
        <p:txBody>
          <a:bodyPr anchor="b"/>
          <a:lstStyle>
            <a:lvl1pPr>
              <a:defRPr sz="3800"/>
            </a:lvl1pPr>
          </a:lstStyle>
          <a:p>
            <a:r>
              <a:rPr dirty="0"/>
              <a:t>Title Text</a:t>
            </a:r>
          </a:p>
        </p:txBody>
      </p:sp>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3" name="Text Placeholder 2"/>
          <p:cNvSpPr>
            <a:spLocks noGrp="1"/>
          </p:cNvSpPr>
          <p:nvPr>
            <p:ph type="body" sz="quarter" idx="10" hasCustomPrompt="1"/>
          </p:nvPr>
        </p:nvSpPr>
        <p:spPr>
          <a:xfrm>
            <a:off x="2344250" y="1860550"/>
            <a:ext cx="4405313" cy="407988"/>
          </a:xfrm>
        </p:spPr>
        <p:txBody>
          <a:bodyPr/>
          <a:lstStyle>
            <a:lvl1pPr marL="0" indent="0" algn="ctr">
              <a:spcBef>
                <a:spcPts val="0"/>
              </a:spcBef>
              <a:spcAft>
                <a:spcPts val="600"/>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8016" y="3442428"/>
            <a:ext cx="1983145" cy="899287"/>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0872" y="3470732"/>
            <a:ext cx="2738847" cy="814041"/>
          </a:xfrm>
          <a:prstGeom prst="rect">
            <a:avLst/>
          </a:prstGeom>
        </p:spPr>
      </p:pic>
    </p:spTree>
    <p:extLst>
      <p:ext uri="{BB962C8B-B14F-4D97-AF65-F5344CB8AC3E}">
        <p14:creationId xmlns:p14="http://schemas.microsoft.com/office/powerpoint/2010/main" val="125660696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69727" y="64871"/>
            <a:ext cx="7804548" cy="654100"/>
          </a:xfrm>
          <a:prstGeom prst="rect">
            <a:avLst/>
          </a:prstGeom>
        </p:spPr>
        <p:txBody>
          <a:bodyPr/>
          <a:lstStyle/>
          <a:p>
            <a:r>
              <a:rPr dirty="0"/>
              <a:t>Title Text</a:t>
            </a:r>
          </a:p>
        </p:txBody>
      </p:sp>
      <p:sp>
        <p:nvSpPr>
          <p:cNvPr id="48" name="Body Level One…"/>
          <p:cNvSpPr txBox="1">
            <a:spLocks noGrp="1"/>
          </p:cNvSpPr>
          <p:nvPr>
            <p:ph type="body" idx="1"/>
          </p:nvPr>
        </p:nvSpPr>
        <p:spPr>
          <a:xfrm>
            <a:off x="669727" y="816253"/>
            <a:ext cx="7804547" cy="3233663"/>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802" indent="-278902">
              <a:spcBef>
                <a:spcPts val="0"/>
              </a:spcBef>
              <a:spcAft>
                <a:spcPts val="600"/>
              </a:spcAft>
              <a:buFontTx/>
              <a:buChar char="-"/>
              <a:defRPr sz="1800">
                <a:latin typeface="Open Sans"/>
                <a:ea typeface="Open Sans"/>
                <a:cs typeface="Open Sans"/>
                <a:sym typeface="Open Sans"/>
              </a:defRPr>
            </a:lvl2pPr>
            <a:lvl3pPr marL="836704" indent="-278902">
              <a:spcBef>
                <a:spcPts val="0"/>
              </a:spcBef>
              <a:spcAft>
                <a:spcPts val="600"/>
              </a:spcAft>
              <a:buFontTx/>
              <a:buChar char="-"/>
              <a:defRPr sz="1600">
                <a:latin typeface="Open Sans"/>
                <a:ea typeface="Open Sans"/>
                <a:cs typeface="Open Sans"/>
                <a:sym typeface="Open Sans"/>
              </a:defRPr>
            </a:lvl3pPr>
            <a:lvl4pPr marL="1115606" indent="-278902">
              <a:spcBef>
                <a:spcPts val="0"/>
              </a:spcBef>
              <a:spcAft>
                <a:spcPts val="600"/>
              </a:spcAft>
              <a:buFontTx/>
              <a:buChar char="-"/>
              <a:defRPr sz="1400">
                <a:latin typeface="Open Sans"/>
                <a:ea typeface="Open Sans"/>
                <a:cs typeface="Open Sans"/>
                <a:sym typeface="Open Sans"/>
              </a:defRPr>
            </a:lvl4pPr>
            <a:lvl5pPr marL="1394507" indent="-278902">
              <a:spcBef>
                <a:spcPts val="0"/>
              </a:spcBef>
              <a:spcAft>
                <a:spcPts val="600"/>
              </a:spcAft>
              <a:buFontTx/>
              <a:buChar char="-"/>
              <a:defRPr sz="14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85152"/>
            <a:ext cx="1458506" cy="661382"/>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5824" y="4511025"/>
            <a:ext cx="2138176" cy="635509"/>
          </a:xfrm>
          <a:prstGeom prst="rect">
            <a:avLst/>
          </a:prstGeom>
        </p:spPr>
      </p:pic>
    </p:spTree>
    <p:extLst>
      <p:ext uri="{BB962C8B-B14F-4D97-AF65-F5344CB8AC3E}">
        <p14:creationId xmlns:p14="http://schemas.microsoft.com/office/powerpoint/2010/main" val="244440346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le and Bullets E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18A417-C800-5F39-9392-A1FCC8F6A803}"/>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514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6489B741-AF8A-CC1B-482B-1D64D0F399D2}"/>
              </a:ext>
            </a:extLst>
          </p:cNvPr>
          <p:cNvSpPr/>
          <p:nvPr userDrawn="1"/>
        </p:nvSpPr>
        <p:spPr>
          <a:xfrm>
            <a:off x="6967538" y="4478807"/>
            <a:ext cx="2176462" cy="66469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itle Text"/>
          <p:cNvSpPr txBox="1">
            <a:spLocks noGrp="1"/>
          </p:cNvSpPr>
          <p:nvPr>
            <p:ph type="title"/>
          </p:nvPr>
        </p:nvSpPr>
        <p:spPr>
          <a:xfrm>
            <a:off x="669727" y="64871"/>
            <a:ext cx="7804548" cy="654100"/>
          </a:xfrm>
          <a:prstGeom prst="rect">
            <a:avLst/>
          </a:prstGeom>
        </p:spPr>
        <p:txBody>
          <a:bodyPr/>
          <a:lstStyle/>
          <a:p>
            <a:r>
              <a:t>Title Text</a:t>
            </a:r>
          </a:p>
        </p:txBody>
      </p:sp>
      <p:sp>
        <p:nvSpPr>
          <p:cNvPr id="48" name="Body Level One…"/>
          <p:cNvSpPr txBox="1">
            <a:spLocks noGrp="1"/>
          </p:cNvSpPr>
          <p:nvPr>
            <p:ph type="body" idx="1"/>
          </p:nvPr>
        </p:nvSpPr>
        <p:spPr>
          <a:xfrm>
            <a:off x="669727" y="816253"/>
            <a:ext cx="7804547" cy="3233663"/>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802" indent="-278902">
              <a:spcBef>
                <a:spcPts val="0"/>
              </a:spcBef>
              <a:spcAft>
                <a:spcPts val="600"/>
              </a:spcAft>
              <a:buFontTx/>
              <a:buChar char="-"/>
              <a:defRPr sz="1800">
                <a:latin typeface="Open Sans"/>
                <a:ea typeface="Open Sans"/>
                <a:cs typeface="Open Sans"/>
                <a:sym typeface="Open Sans"/>
              </a:defRPr>
            </a:lvl2pPr>
            <a:lvl3pPr marL="836704" indent="-278902">
              <a:spcBef>
                <a:spcPts val="0"/>
              </a:spcBef>
              <a:spcAft>
                <a:spcPts val="600"/>
              </a:spcAft>
              <a:buFontTx/>
              <a:buChar char="-"/>
              <a:defRPr sz="1600">
                <a:latin typeface="Open Sans"/>
                <a:ea typeface="Open Sans"/>
                <a:cs typeface="Open Sans"/>
                <a:sym typeface="Open Sans"/>
              </a:defRPr>
            </a:lvl3pPr>
            <a:lvl4pPr marL="1115606" indent="-278902">
              <a:spcBef>
                <a:spcPts val="0"/>
              </a:spcBef>
              <a:spcAft>
                <a:spcPts val="600"/>
              </a:spcAft>
              <a:buFontTx/>
              <a:buChar char="-"/>
              <a:defRPr sz="1400">
                <a:latin typeface="Open Sans"/>
                <a:ea typeface="Open Sans"/>
                <a:cs typeface="Open Sans"/>
                <a:sym typeface="Open Sans"/>
              </a:defRPr>
            </a:lvl4pPr>
            <a:lvl5pPr marL="1394507" indent="-278902">
              <a:spcBef>
                <a:spcPts val="0"/>
              </a:spcBef>
              <a:spcAft>
                <a:spcPts val="600"/>
              </a:spcAft>
              <a:buFontTx/>
              <a:buChar char="-"/>
              <a:defRPr sz="14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90594"/>
            <a:ext cx="1458506" cy="661382"/>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5824" y="4505310"/>
            <a:ext cx="2138176" cy="635509"/>
          </a:xfrm>
          <a:prstGeom prst="rect">
            <a:avLst/>
          </a:prstGeom>
        </p:spPr>
      </p:pic>
    </p:spTree>
    <p:extLst>
      <p:ext uri="{BB962C8B-B14F-4D97-AF65-F5344CB8AC3E}">
        <p14:creationId xmlns:p14="http://schemas.microsoft.com/office/powerpoint/2010/main" val="350179579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Black blank">
    <p:bg>
      <p:bgPr>
        <a:solidFill>
          <a:schemeClr val="tx1"/>
        </a:solidFill>
        <a:effectLst/>
      </p:bgPr>
    </p:bg>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03058584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White blank">
    <p:bg>
      <p:bgPr>
        <a:solidFill>
          <a:schemeClr val="bg1"/>
        </a:solidFill>
        <a:effectLst/>
      </p:bgPr>
    </p:bg>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xfrm>
            <a:off x="4457284" y="4902400"/>
            <a:ext cx="224673" cy="218261"/>
          </a:xfrm>
          <a:prstGeom prst="rect">
            <a:avLst/>
          </a:prstGeom>
        </p:spPr>
        <p:txBody>
          <a:bodyPr/>
          <a:lstStyle>
            <a:lvl1pPr>
              <a:defRPr>
                <a:solidFill>
                  <a:schemeClr val="tx1"/>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67273894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009BDCE-8752-6249-AE09-6E5009A4071B}"/>
              </a:ext>
            </a:extLst>
          </p:cNvPr>
          <p:cNvSpPr>
            <a:spLocks noGrp="1"/>
          </p:cNvSpPr>
          <p:nvPr>
            <p:ph type="title"/>
          </p:nvPr>
        </p:nvSpPr>
        <p:spPr>
          <a:xfrm>
            <a:off x="1163171" y="103934"/>
            <a:ext cx="7140389" cy="607500"/>
          </a:xfrm>
          <a:prstGeom prst="rect">
            <a:avLst/>
          </a:prstGeom>
        </p:spPr>
        <p:txBody>
          <a:bodyPr vert="horz" lIns="91440" tIns="45720" rIns="91440" bIns="45720" rtlCol="0" anchor="ctr">
            <a:normAutofit/>
          </a:bodyPr>
          <a:lstStyle/>
          <a:p>
            <a:r>
              <a:rPr lang="en-US" dirty="0"/>
              <a:t>Advanced LIGO and our Detections so Far</a:t>
            </a:r>
          </a:p>
        </p:txBody>
      </p:sp>
      <p:sp>
        <p:nvSpPr>
          <p:cNvPr id="4" name="Text Placeholder 2">
            <a:extLst>
              <a:ext uri="{FF2B5EF4-FFF2-40B4-BE49-F238E27FC236}">
                <a16:creationId xmlns:a16="http://schemas.microsoft.com/office/drawing/2014/main" id="{EB42C9F3-849D-CA4D-A6AA-274468C58746}"/>
              </a:ext>
            </a:extLst>
          </p:cNvPr>
          <p:cNvSpPr>
            <a:spLocks noGrp="1"/>
          </p:cNvSpPr>
          <p:nvPr>
            <p:ph idx="1"/>
          </p:nvPr>
        </p:nvSpPr>
        <p:spPr>
          <a:xfrm>
            <a:off x="251139" y="1052848"/>
            <a:ext cx="8644943" cy="3892640"/>
          </a:xfrm>
          <a:prstGeom prst="rect">
            <a:avLst/>
          </a:prstGeom>
        </p:spPr>
        <p:txBody>
          <a:bodyPr vert="horz" lIns="91440" tIns="45720" rIns="91440" bIns="45720" rtlCol="0">
            <a:normAutofit/>
          </a:bodyPr>
          <a:lstStyle/>
          <a:p>
            <a:pPr lvl="0"/>
            <a:r>
              <a:rPr lang="en-US" dirty="0"/>
              <a:t>Camilla Compton - Operations Specialist</a:t>
            </a:r>
          </a:p>
          <a:p>
            <a:pPr lvl="0"/>
            <a:r>
              <a:rPr lang="en-US" dirty="0"/>
              <a:t>LIGO Hanford Observatory </a:t>
            </a:r>
          </a:p>
          <a:p>
            <a:pPr lvl="0"/>
            <a:r>
              <a:rPr lang="en-US" dirty="0"/>
              <a:t> 17th April 2020</a:t>
            </a:r>
          </a:p>
        </p:txBody>
      </p:sp>
    </p:spTree>
    <p:extLst>
      <p:ext uri="{BB962C8B-B14F-4D97-AF65-F5344CB8AC3E}">
        <p14:creationId xmlns:p14="http://schemas.microsoft.com/office/powerpoint/2010/main" val="3009532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F27-C3EE-B640-8D5F-9A65E24BBFB2}"/>
              </a:ext>
            </a:extLst>
          </p:cNvPr>
          <p:cNvSpPr>
            <a:spLocks noGrp="1"/>
          </p:cNvSpPr>
          <p:nvPr>
            <p:ph type="title"/>
          </p:nvPr>
        </p:nvSpPr>
        <p:spPr>
          <a:xfrm>
            <a:off x="1332964" y="103934"/>
            <a:ext cx="6970596" cy="607500"/>
          </a:xfrm>
        </p:spPr>
        <p:txBody>
          <a:bodyPr>
            <a:normAutofit/>
          </a:bodyPr>
          <a:lstStyle>
            <a:lvl1pPr>
              <a:defRPr sz="2400"/>
            </a:lvl1pPr>
          </a:lstStyle>
          <a:p>
            <a:r>
              <a:rPr lang="en-US" dirty="0"/>
              <a:t>Click to edit Master title style</a:t>
            </a:r>
          </a:p>
        </p:txBody>
      </p:sp>
      <p:sp>
        <p:nvSpPr>
          <p:cNvPr id="4" name="Text Placeholder 3">
            <a:extLst>
              <a:ext uri="{FF2B5EF4-FFF2-40B4-BE49-F238E27FC236}">
                <a16:creationId xmlns:a16="http://schemas.microsoft.com/office/drawing/2014/main" id="{2CB3A28B-A030-CC48-971D-3A6FC485985C}"/>
              </a:ext>
            </a:extLst>
          </p:cNvPr>
          <p:cNvSpPr>
            <a:spLocks noGrp="1"/>
          </p:cNvSpPr>
          <p:nvPr>
            <p:ph type="body" sz="quarter" idx="10"/>
          </p:nvPr>
        </p:nvSpPr>
        <p:spPr>
          <a:xfrm>
            <a:off x="511969" y="1139429"/>
            <a:ext cx="7968854" cy="3545681"/>
          </a:xfrm>
        </p:spPr>
        <p:txBody>
          <a:bodyPr>
            <a:normAutofit/>
          </a:bodyPr>
          <a:lstStyle>
            <a:lvl1pPr>
              <a:defRPr sz="33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5165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F27-C3EE-B640-8D5F-9A65E24BBFB2}"/>
              </a:ext>
            </a:extLst>
          </p:cNvPr>
          <p:cNvSpPr>
            <a:spLocks noGrp="1"/>
          </p:cNvSpPr>
          <p:nvPr>
            <p:ph type="title"/>
          </p:nvPr>
        </p:nvSpPr>
        <p:spPr>
          <a:xfrm>
            <a:off x="1332964" y="103934"/>
            <a:ext cx="6970596" cy="607500"/>
          </a:xfrm>
        </p:spPr>
        <p:txBody>
          <a:bodyPr>
            <a:normAutofit/>
          </a:bodyPr>
          <a:lstStyle>
            <a:lvl1pPr>
              <a:defRPr sz="2400"/>
            </a:lvl1pPr>
          </a:lstStyle>
          <a:p>
            <a:r>
              <a:rPr lang="en-US" dirty="0"/>
              <a:t>Click to edit Master title style</a:t>
            </a:r>
          </a:p>
        </p:txBody>
      </p:sp>
      <p:sp>
        <p:nvSpPr>
          <p:cNvPr id="5" name="Media Placeholder 4">
            <a:extLst>
              <a:ext uri="{FF2B5EF4-FFF2-40B4-BE49-F238E27FC236}">
                <a16:creationId xmlns:a16="http://schemas.microsoft.com/office/drawing/2014/main" id="{EEEFEF0E-8325-3C4D-87CF-1EC21BE8DCB2}"/>
              </a:ext>
            </a:extLst>
          </p:cNvPr>
          <p:cNvSpPr>
            <a:spLocks noGrp="1"/>
          </p:cNvSpPr>
          <p:nvPr>
            <p:ph type="media" sz="quarter" idx="10"/>
          </p:nvPr>
        </p:nvSpPr>
        <p:spPr>
          <a:xfrm>
            <a:off x="1052513" y="897966"/>
            <a:ext cx="6819900" cy="3729038"/>
          </a:xfrm>
        </p:spPr>
        <p:txBody>
          <a:bodyPr/>
          <a:lstStyle/>
          <a:p>
            <a:endParaRPr lang="en-US" dirty="0"/>
          </a:p>
        </p:txBody>
      </p:sp>
      <p:sp>
        <p:nvSpPr>
          <p:cNvPr id="7" name="Text Placeholder 6">
            <a:extLst>
              <a:ext uri="{FF2B5EF4-FFF2-40B4-BE49-F238E27FC236}">
                <a16:creationId xmlns:a16="http://schemas.microsoft.com/office/drawing/2014/main" id="{A9F7869D-E67D-0540-BF3B-EFD5FEB6D676}"/>
              </a:ext>
            </a:extLst>
          </p:cNvPr>
          <p:cNvSpPr>
            <a:spLocks noGrp="1"/>
          </p:cNvSpPr>
          <p:nvPr>
            <p:ph type="body" sz="quarter" idx="11" hasCustomPrompt="1"/>
          </p:nvPr>
        </p:nvSpPr>
        <p:spPr>
          <a:xfrm>
            <a:off x="6829425" y="4762500"/>
            <a:ext cx="2172891" cy="277416"/>
          </a:xfrm>
        </p:spPr>
        <p:txBody>
          <a:bodyPr>
            <a:noAutofit/>
          </a:bodyPr>
          <a:lstStyle>
            <a:lvl1pPr marL="0" indent="0" algn="r">
              <a:buNone/>
              <a:defRPr sz="2100"/>
            </a:lvl1pPr>
            <a:lvl2pPr algn="r">
              <a:defRPr sz="1350"/>
            </a:lvl2pPr>
            <a:lvl3pPr algn="r">
              <a:defRPr sz="1200"/>
            </a:lvl3pPr>
            <a:lvl4pPr algn="r">
              <a:defRPr sz="1050"/>
            </a:lvl4pPr>
            <a:lvl5pPr algn="r">
              <a:defRPr sz="1050"/>
            </a:lvl5pPr>
          </a:lstStyle>
          <a:p>
            <a:pPr lvl="0"/>
            <a:r>
              <a:rPr lang="en-US" dirty="0"/>
              <a:t>CREDIT: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202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000000"/>
        </a:solidFill>
        <a:effectLst/>
      </p:bgPr>
    </p:bg>
    <p:spTree>
      <p:nvGrpSpPr>
        <p:cNvPr id="1" name=""/>
        <p:cNvGrpSpPr/>
        <p:nvPr/>
      </p:nvGrpSpPr>
      <p:grpSpPr>
        <a:xfrm>
          <a:off x="0" y="0"/>
          <a:ext cx="0" cy="0"/>
          <a:chOff x="0" y="0"/>
          <a:chExt cx="0" cy="0"/>
        </a:xfrm>
      </p:grpSpPr>
      <p:pic>
        <p:nvPicPr>
          <p:cNvPr id="49" name="Picture 12" descr="Picture 12"/>
          <p:cNvPicPr>
            <a:picLocks noChangeAspect="1"/>
          </p:cNvPicPr>
          <p:nvPr/>
        </p:nvPicPr>
        <p:blipFill>
          <a:blip r:embed="rId2"/>
          <a:srcRect t="10507" b="10507"/>
          <a:stretch>
            <a:fillRect/>
          </a:stretch>
        </p:blipFill>
        <p:spPr>
          <a:xfrm>
            <a:off x="1" y="-3345"/>
            <a:ext cx="975575" cy="702416"/>
          </a:xfrm>
          <a:prstGeom prst="rect">
            <a:avLst/>
          </a:prstGeom>
          <a:ln w="12700">
            <a:miter lim="400000"/>
          </a:ln>
        </p:spPr>
      </p:pic>
      <p:sp>
        <p:nvSpPr>
          <p:cNvPr id="50" name="Title Text"/>
          <p:cNvSpPr txBox="1">
            <a:spLocks noGrp="1"/>
          </p:cNvSpPr>
          <p:nvPr>
            <p:ph type="title"/>
          </p:nvPr>
        </p:nvSpPr>
        <p:spPr>
          <a:xfrm>
            <a:off x="1332963" y="103934"/>
            <a:ext cx="6970597" cy="607500"/>
          </a:xfrm>
          <a:prstGeom prst="rect">
            <a:avLst/>
          </a:prstGeom>
        </p:spPr>
        <p:txBody>
          <a:bodyPr/>
          <a:lstStyle>
            <a:lvl1pPr algn="l">
              <a:defRPr sz="2400">
                <a:solidFill>
                  <a:srgbClr val="FFFFFF"/>
                </a:solidFill>
              </a:defRPr>
            </a:lvl1pPr>
          </a:lstStyle>
          <a:p>
            <a:r>
              <a:t>Title Text</a:t>
            </a:r>
          </a:p>
        </p:txBody>
      </p:sp>
      <p:sp>
        <p:nvSpPr>
          <p:cNvPr id="51" name="Body Level One…"/>
          <p:cNvSpPr txBox="1">
            <a:spLocks noGrp="1"/>
          </p:cNvSpPr>
          <p:nvPr>
            <p:ph type="body" idx="1"/>
          </p:nvPr>
        </p:nvSpPr>
        <p:spPr>
          <a:xfrm>
            <a:off x="511969" y="1139428"/>
            <a:ext cx="7968854" cy="3545682"/>
          </a:xfrm>
          <a:prstGeom prst="rect">
            <a:avLst/>
          </a:prstGeom>
        </p:spPr>
        <p:txBody>
          <a:bodyPr/>
          <a:lstStyle>
            <a:lvl1pPr marL="428625" indent="-428625">
              <a:defRPr sz="3300" baseline="30000">
                <a:solidFill>
                  <a:srgbClr val="FFFFFF"/>
                </a:solidFill>
              </a:defRPr>
            </a:lvl1pPr>
            <a:lvl2pPr marL="0" indent="342900">
              <a:buSzTx/>
              <a:buNone/>
              <a:defRPr sz="3300" baseline="30000">
                <a:solidFill>
                  <a:srgbClr val="FFFFFF"/>
                </a:solidFill>
              </a:defRPr>
            </a:lvl2pPr>
            <a:lvl3pPr marL="0" indent="685800">
              <a:buSzTx/>
              <a:buNone/>
              <a:defRPr sz="3300" baseline="30000">
                <a:solidFill>
                  <a:srgbClr val="FFFFFF"/>
                </a:solidFill>
              </a:defRPr>
            </a:lvl3pPr>
            <a:lvl4pPr marL="0" indent="1028700">
              <a:buSzTx/>
              <a:buNone/>
              <a:defRPr sz="3300" baseline="30000">
                <a:solidFill>
                  <a:srgbClr val="FFFFFF"/>
                </a:solidFill>
              </a:defRPr>
            </a:lvl4pPr>
            <a:lvl5pPr marL="0" indent="1371600">
              <a:buSzTx/>
              <a:buNone/>
              <a:defRPr sz="3300"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4419600" y="4629150"/>
            <a:ext cx="2133600" cy="276226"/>
          </a:xfrm>
          <a:prstGeom prst="rect">
            <a:avLst/>
          </a:prstGeom>
        </p:spPr>
        <p:txBody>
          <a:bodyPr/>
          <a:lstStyle>
            <a:lvl1pPr>
              <a:defRPr sz="900" b="0"/>
            </a:lvl1pPr>
          </a:lstStyle>
          <a:p>
            <a:fld id="{86CB4B4D-7CA3-9044-876B-883B54F8677D}" type="slidenum">
              <a:t>‹#›</a:t>
            </a:fld>
            <a:endParaRPr/>
          </a:p>
        </p:txBody>
      </p:sp>
    </p:spTree>
    <p:extLst>
      <p:ext uri="{BB962C8B-B14F-4D97-AF65-F5344CB8AC3E}">
        <p14:creationId xmlns:p14="http://schemas.microsoft.com/office/powerpoint/2010/main" val="64960299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2_videp">
    <p:bg>
      <p:bgPr>
        <a:solidFill>
          <a:srgbClr val="000000"/>
        </a:solid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1332963" y="103934"/>
            <a:ext cx="6970597" cy="607500"/>
          </a:xfrm>
          <a:prstGeom prst="rect">
            <a:avLst/>
          </a:prstGeom>
        </p:spPr>
        <p:txBody>
          <a:bodyPr/>
          <a:lstStyle>
            <a:lvl1pPr algn="l">
              <a:defRPr sz="2400">
                <a:solidFill>
                  <a:srgbClr val="FFFFFF"/>
                </a:solidFill>
              </a:defRPr>
            </a:lvl1pPr>
          </a:lstStyle>
          <a:p>
            <a:r>
              <a:t>Title Text</a:t>
            </a:r>
          </a:p>
        </p:txBody>
      </p:sp>
      <p:sp>
        <p:nvSpPr>
          <p:cNvPr id="60" name="Media Placeholder 4"/>
          <p:cNvSpPr>
            <a:spLocks noGrp="1"/>
          </p:cNvSpPr>
          <p:nvPr>
            <p:ph type="media" idx="13"/>
          </p:nvPr>
        </p:nvSpPr>
        <p:spPr>
          <a:xfrm>
            <a:off x="1052513" y="897966"/>
            <a:ext cx="6819900" cy="3729038"/>
          </a:xfrm>
          <a:prstGeom prst="rect">
            <a:avLst/>
          </a:prstGeom>
        </p:spPr>
        <p:txBody>
          <a:bodyPr lIns="91439" rIns="91439">
            <a:noAutofit/>
          </a:bodyPr>
          <a:lstStyle/>
          <a:p>
            <a:endParaRPr/>
          </a:p>
        </p:txBody>
      </p:sp>
      <p:sp>
        <p:nvSpPr>
          <p:cNvPr id="61" name="Body Level One…"/>
          <p:cNvSpPr txBox="1">
            <a:spLocks noGrp="1"/>
          </p:cNvSpPr>
          <p:nvPr>
            <p:ph type="body" sz="quarter" idx="1"/>
          </p:nvPr>
        </p:nvSpPr>
        <p:spPr>
          <a:xfrm>
            <a:off x="6829425" y="4762500"/>
            <a:ext cx="2172892" cy="277417"/>
          </a:xfrm>
          <a:prstGeom prst="rect">
            <a:avLst/>
          </a:prstGeom>
        </p:spPr>
        <p:txBody>
          <a:bodyPr/>
          <a:lstStyle>
            <a:lvl1pPr marL="0" indent="0" algn="r">
              <a:buSzTx/>
              <a:buFontTx/>
              <a:buNone/>
              <a:defRPr baseline="30000">
                <a:solidFill>
                  <a:srgbClr val="FFFFFF"/>
                </a:solidFill>
              </a:defRPr>
            </a:lvl1pPr>
            <a:lvl2pPr marL="0" indent="342900" algn="r">
              <a:buSzTx/>
              <a:buFontTx/>
              <a:buNone/>
              <a:defRPr baseline="30000">
                <a:solidFill>
                  <a:srgbClr val="FFFFFF"/>
                </a:solidFill>
              </a:defRPr>
            </a:lvl2pPr>
            <a:lvl3pPr marL="0" indent="685800" algn="r">
              <a:buSzTx/>
              <a:buFontTx/>
              <a:buNone/>
              <a:defRPr baseline="30000">
                <a:solidFill>
                  <a:srgbClr val="FFFFFF"/>
                </a:solidFill>
              </a:defRPr>
            </a:lvl3pPr>
            <a:lvl4pPr marL="0" indent="1028700" algn="r">
              <a:buSzTx/>
              <a:buFontTx/>
              <a:buNone/>
              <a:defRPr baseline="30000">
                <a:solidFill>
                  <a:srgbClr val="FFFFFF"/>
                </a:solidFill>
              </a:defRPr>
            </a:lvl4pPr>
            <a:lvl5pPr marL="0" indent="1371600" algn="r">
              <a:buSzTx/>
              <a:buFontTx/>
              <a:buNone/>
              <a:defRPr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2" name="Picture 11" descr="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 y="-129372"/>
            <a:ext cx="1179222" cy="1074122"/>
          </a:xfrm>
          <a:prstGeom prst="rect">
            <a:avLst/>
          </a:prstGeom>
          <a:ln w="12700">
            <a:miter lim="400000"/>
          </a:ln>
        </p:spPr>
      </p:pic>
      <p:sp>
        <p:nvSpPr>
          <p:cNvPr id="63" name="Slide Number"/>
          <p:cNvSpPr txBox="1">
            <a:spLocks noGrp="1"/>
          </p:cNvSpPr>
          <p:nvPr>
            <p:ph type="sldNum" sz="quarter" idx="2"/>
          </p:nvPr>
        </p:nvSpPr>
        <p:spPr>
          <a:xfrm>
            <a:off x="4419600" y="4629150"/>
            <a:ext cx="2133600" cy="276226"/>
          </a:xfrm>
          <a:prstGeom prst="rect">
            <a:avLst/>
          </a:prstGeom>
        </p:spPr>
        <p:txBody>
          <a:bodyPr/>
          <a:lstStyle>
            <a:lvl1pPr>
              <a:defRPr sz="900" b="0"/>
            </a:lvl1pPr>
          </a:lstStyle>
          <a:p>
            <a:fld id="{86CB4B4D-7CA3-9044-876B-883B54F8677D}" type="slidenum">
              <a:t>‹#›</a:t>
            </a:fld>
            <a:endParaRPr/>
          </a:p>
        </p:txBody>
      </p:sp>
    </p:spTree>
    <p:extLst>
      <p:ext uri="{BB962C8B-B14F-4D97-AF65-F5344CB8AC3E}">
        <p14:creationId xmlns:p14="http://schemas.microsoft.com/office/powerpoint/2010/main" val="272476852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69727" y="64871"/>
            <a:ext cx="7804548" cy="654100"/>
          </a:xfrm>
          <a:prstGeom prst="rect">
            <a:avLst/>
          </a:prstGeom>
        </p:spPr>
        <p:txBody>
          <a:bodyPr/>
          <a:lstStyle/>
          <a:p>
            <a:r>
              <a:rPr dirty="0"/>
              <a:t>Title Text</a:t>
            </a:r>
          </a:p>
        </p:txBody>
      </p:sp>
      <p:sp>
        <p:nvSpPr>
          <p:cNvPr id="48" name="Body Level One…"/>
          <p:cNvSpPr txBox="1">
            <a:spLocks noGrp="1"/>
          </p:cNvSpPr>
          <p:nvPr>
            <p:ph type="body" idx="1"/>
          </p:nvPr>
        </p:nvSpPr>
        <p:spPr>
          <a:xfrm>
            <a:off x="669727" y="816253"/>
            <a:ext cx="7804547" cy="3233663"/>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802" indent="-278902">
              <a:spcBef>
                <a:spcPts val="0"/>
              </a:spcBef>
              <a:spcAft>
                <a:spcPts val="600"/>
              </a:spcAft>
              <a:buFontTx/>
              <a:buChar char="-"/>
              <a:defRPr sz="1800">
                <a:latin typeface="Open Sans"/>
                <a:ea typeface="Open Sans"/>
                <a:cs typeface="Open Sans"/>
                <a:sym typeface="Open Sans"/>
              </a:defRPr>
            </a:lvl2pPr>
            <a:lvl3pPr marL="836704" indent="-278902">
              <a:spcBef>
                <a:spcPts val="0"/>
              </a:spcBef>
              <a:spcAft>
                <a:spcPts val="600"/>
              </a:spcAft>
              <a:buFontTx/>
              <a:buChar char="-"/>
              <a:defRPr sz="1600">
                <a:latin typeface="Open Sans"/>
                <a:ea typeface="Open Sans"/>
                <a:cs typeface="Open Sans"/>
                <a:sym typeface="Open Sans"/>
              </a:defRPr>
            </a:lvl3pPr>
            <a:lvl4pPr marL="1115606" indent="-278902">
              <a:spcBef>
                <a:spcPts val="0"/>
              </a:spcBef>
              <a:spcAft>
                <a:spcPts val="600"/>
              </a:spcAft>
              <a:buFontTx/>
              <a:buChar char="-"/>
              <a:defRPr sz="1400">
                <a:latin typeface="Open Sans"/>
                <a:ea typeface="Open Sans"/>
                <a:cs typeface="Open Sans"/>
                <a:sym typeface="Open Sans"/>
              </a:defRPr>
            </a:lvl4pPr>
            <a:lvl5pPr marL="1394507" indent="-278902">
              <a:spcBef>
                <a:spcPts val="0"/>
              </a:spcBef>
              <a:spcAft>
                <a:spcPts val="600"/>
              </a:spcAft>
              <a:buFontTx/>
              <a:buChar char="-"/>
              <a:defRPr sz="14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85152"/>
            <a:ext cx="1458506" cy="661382"/>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5824" y="4511025"/>
            <a:ext cx="2138176" cy="635509"/>
          </a:xfrm>
          <a:prstGeom prst="rect">
            <a:avLst/>
          </a:prstGeom>
        </p:spPr>
      </p:pic>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009BDCE-8752-6249-AE09-6E5009A4071B}"/>
              </a:ext>
            </a:extLst>
          </p:cNvPr>
          <p:cNvSpPr>
            <a:spLocks noGrp="1"/>
          </p:cNvSpPr>
          <p:nvPr>
            <p:ph type="title"/>
          </p:nvPr>
        </p:nvSpPr>
        <p:spPr>
          <a:xfrm>
            <a:off x="1163171" y="103934"/>
            <a:ext cx="7140389" cy="607500"/>
          </a:xfrm>
          <a:prstGeom prst="rect">
            <a:avLst/>
          </a:prstGeom>
        </p:spPr>
        <p:txBody>
          <a:bodyPr vert="horz" lIns="91440" tIns="45720" rIns="91440" bIns="45720" rtlCol="0" anchor="ctr">
            <a:normAutofit/>
          </a:bodyPr>
          <a:lstStyle/>
          <a:p>
            <a:r>
              <a:rPr lang="en-US" dirty="0"/>
              <a:t>Advanced LIGO and our Detections so Far</a:t>
            </a:r>
          </a:p>
        </p:txBody>
      </p:sp>
      <p:sp>
        <p:nvSpPr>
          <p:cNvPr id="4" name="Text Placeholder 2">
            <a:extLst>
              <a:ext uri="{FF2B5EF4-FFF2-40B4-BE49-F238E27FC236}">
                <a16:creationId xmlns:a16="http://schemas.microsoft.com/office/drawing/2014/main" id="{EB42C9F3-849D-CA4D-A6AA-274468C58746}"/>
              </a:ext>
            </a:extLst>
          </p:cNvPr>
          <p:cNvSpPr>
            <a:spLocks noGrp="1"/>
          </p:cNvSpPr>
          <p:nvPr>
            <p:ph idx="1"/>
          </p:nvPr>
        </p:nvSpPr>
        <p:spPr>
          <a:xfrm>
            <a:off x="251139" y="1052848"/>
            <a:ext cx="8644943" cy="3892640"/>
          </a:xfrm>
          <a:prstGeom prst="rect">
            <a:avLst/>
          </a:prstGeom>
        </p:spPr>
        <p:txBody>
          <a:bodyPr vert="horz" lIns="91440" tIns="45720" rIns="91440" bIns="45720" rtlCol="0">
            <a:normAutofit/>
          </a:bodyPr>
          <a:lstStyle/>
          <a:p>
            <a:pPr lvl="0"/>
            <a:r>
              <a:rPr lang="en-US" dirty="0"/>
              <a:t>Camilla Compton - Operations Specialist</a:t>
            </a:r>
          </a:p>
          <a:p>
            <a:pPr lvl="0"/>
            <a:r>
              <a:rPr lang="en-US" dirty="0"/>
              <a:t>LIGO Hanford Observatory </a:t>
            </a:r>
          </a:p>
          <a:p>
            <a:pPr lvl="0"/>
            <a:r>
              <a:rPr lang="en-US" dirty="0"/>
              <a:t> 17th April 2020</a:t>
            </a:r>
          </a:p>
        </p:txBody>
      </p:sp>
    </p:spTree>
    <p:extLst>
      <p:ext uri="{BB962C8B-B14F-4D97-AF65-F5344CB8AC3E}">
        <p14:creationId xmlns:p14="http://schemas.microsoft.com/office/powerpoint/2010/main" val="254130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F27-C3EE-B640-8D5F-9A65E24BBFB2}"/>
              </a:ext>
            </a:extLst>
          </p:cNvPr>
          <p:cNvSpPr>
            <a:spLocks noGrp="1"/>
          </p:cNvSpPr>
          <p:nvPr>
            <p:ph type="title"/>
          </p:nvPr>
        </p:nvSpPr>
        <p:spPr>
          <a:xfrm>
            <a:off x="1332964" y="103934"/>
            <a:ext cx="6970596" cy="607500"/>
          </a:xfrm>
        </p:spPr>
        <p:txBody>
          <a:bodyPr>
            <a:normAutofit/>
          </a:bodyPr>
          <a:lstStyle>
            <a:lvl1pPr>
              <a:defRPr sz="2400"/>
            </a:lvl1pPr>
          </a:lstStyle>
          <a:p>
            <a:r>
              <a:rPr lang="en-US" dirty="0"/>
              <a:t>Click to edit Master title style</a:t>
            </a:r>
          </a:p>
        </p:txBody>
      </p:sp>
      <p:sp>
        <p:nvSpPr>
          <p:cNvPr id="4" name="Text Placeholder 3">
            <a:extLst>
              <a:ext uri="{FF2B5EF4-FFF2-40B4-BE49-F238E27FC236}">
                <a16:creationId xmlns:a16="http://schemas.microsoft.com/office/drawing/2014/main" id="{2CB3A28B-A030-CC48-971D-3A6FC485985C}"/>
              </a:ext>
            </a:extLst>
          </p:cNvPr>
          <p:cNvSpPr>
            <a:spLocks noGrp="1"/>
          </p:cNvSpPr>
          <p:nvPr>
            <p:ph type="body" sz="quarter" idx="10"/>
          </p:nvPr>
        </p:nvSpPr>
        <p:spPr>
          <a:xfrm>
            <a:off x="511969" y="1139429"/>
            <a:ext cx="7968854" cy="3545681"/>
          </a:xfrm>
        </p:spPr>
        <p:txBody>
          <a:bodyPr>
            <a:normAutofit/>
          </a:bodyPr>
          <a:lstStyle>
            <a:lvl1pPr>
              <a:defRPr sz="33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1982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F27-C3EE-B640-8D5F-9A65E24BBFB2}"/>
              </a:ext>
            </a:extLst>
          </p:cNvPr>
          <p:cNvSpPr>
            <a:spLocks noGrp="1"/>
          </p:cNvSpPr>
          <p:nvPr>
            <p:ph type="title"/>
          </p:nvPr>
        </p:nvSpPr>
        <p:spPr>
          <a:xfrm>
            <a:off x="1332964" y="103934"/>
            <a:ext cx="6970596" cy="607500"/>
          </a:xfrm>
        </p:spPr>
        <p:txBody>
          <a:bodyPr>
            <a:normAutofit/>
          </a:bodyPr>
          <a:lstStyle>
            <a:lvl1pPr>
              <a:defRPr sz="2400"/>
            </a:lvl1pPr>
          </a:lstStyle>
          <a:p>
            <a:r>
              <a:rPr lang="en-US" dirty="0"/>
              <a:t>Click to edit Master title style</a:t>
            </a:r>
          </a:p>
        </p:txBody>
      </p:sp>
      <p:sp>
        <p:nvSpPr>
          <p:cNvPr id="5" name="Media Placeholder 4">
            <a:extLst>
              <a:ext uri="{FF2B5EF4-FFF2-40B4-BE49-F238E27FC236}">
                <a16:creationId xmlns:a16="http://schemas.microsoft.com/office/drawing/2014/main" id="{EEEFEF0E-8325-3C4D-87CF-1EC21BE8DCB2}"/>
              </a:ext>
            </a:extLst>
          </p:cNvPr>
          <p:cNvSpPr>
            <a:spLocks noGrp="1"/>
          </p:cNvSpPr>
          <p:nvPr>
            <p:ph type="media" sz="quarter" idx="10"/>
          </p:nvPr>
        </p:nvSpPr>
        <p:spPr>
          <a:xfrm>
            <a:off x="1052513" y="897966"/>
            <a:ext cx="6819900" cy="3729038"/>
          </a:xfrm>
        </p:spPr>
        <p:txBody>
          <a:bodyPr/>
          <a:lstStyle/>
          <a:p>
            <a:endParaRPr lang="en-US" dirty="0"/>
          </a:p>
        </p:txBody>
      </p:sp>
      <p:sp>
        <p:nvSpPr>
          <p:cNvPr id="7" name="Text Placeholder 6">
            <a:extLst>
              <a:ext uri="{FF2B5EF4-FFF2-40B4-BE49-F238E27FC236}">
                <a16:creationId xmlns:a16="http://schemas.microsoft.com/office/drawing/2014/main" id="{A9F7869D-E67D-0540-BF3B-EFD5FEB6D676}"/>
              </a:ext>
            </a:extLst>
          </p:cNvPr>
          <p:cNvSpPr>
            <a:spLocks noGrp="1"/>
          </p:cNvSpPr>
          <p:nvPr>
            <p:ph type="body" sz="quarter" idx="11" hasCustomPrompt="1"/>
          </p:nvPr>
        </p:nvSpPr>
        <p:spPr>
          <a:xfrm>
            <a:off x="6829425" y="4762500"/>
            <a:ext cx="2172891" cy="277416"/>
          </a:xfrm>
        </p:spPr>
        <p:txBody>
          <a:bodyPr>
            <a:noAutofit/>
          </a:bodyPr>
          <a:lstStyle>
            <a:lvl1pPr marL="0" indent="0" algn="r">
              <a:buNone/>
              <a:defRPr sz="2100"/>
            </a:lvl1pPr>
            <a:lvl2pPr algn="r">
              <a:defRPr sz="1350"/>
            </a:lvl2pPr>
            <a:lvl3pPr algn="r">
              <a:defRPr sz="1200"/>
            </a:lvl3pPr>
            <a:lvl4pPr algn="r">
              <a:defRPr sz="1050"/>
            </a:lvl4pPr>
            <a:lvl5pPr algn="r">
              <a:defRPr sz="1050"/>
            </a:lvl5pPr>
          </a:lstStyle>
          <a:p>
            <a:pPr lvl="0"/>
            <a:r>
              <a:rPr lang="en-US" dirty="0"/>
              <a:t>CREDIT: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149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000000"/>
        </a:solidFill>
        <a:effectLst/>
      </p:bgPr>
    </p:bg>
    <p:spTree>
      <p:nvGrpSpPr>
        <p:cNvPr id="1" name=""/>
        <p:cNvGrpSpPr/>
        <p:nvPr/>
      </p:nvGrpSpPr>
      <p:grpSpPr>
        <a:xfrm>
          <a:off x="0" y="0"/>
          <a:ext cx="0" cy="0"/>
          <a:chOff x="0" y="0"/>
          <a:chExt cx="0" cy="0"/>
        </a:xfrm>
      </p:grpSpPr>
      <p:pic>
        <p:nvPicPr>
          <p:cNvPr id="49" name="Picture 12" descr="Picture 12"/>
          <p:cNvPicPr>
            <a:picLocks noChangeAspect="1"/>
          </p:cNvPicPr>
          <p:nvPr/>
        </p:nvPicPr>
        <p:blipFill>
          <a:blip r:embed="rId2"/>
          <a:srcRect t="10507" b="10507"/>
          <a:stretch>
            <a:fillRect/>
          </a:stretch>
        </p:blipFill>
        <p:spPr>
          <a:xfrm>
            <a:off x="1" y="-3345"/>
            <a:ext cx="975575" cy="702416"/>
          </a:xfrm>
          <a:prstGeom prst="rect">
            <a:avLst/>
          </a:prstGeom>
          <a:ln w="12700">
            <a:miter lim="400000"/>
          </a:ln>
        </p:spPr>
      </p:pic>
      <p:sp>
        <p:nvSpPr>
          <p:cNvPr id="50" name="Title Text"/>
          <p:cNvSpPr txBox="1">
            <a:spLocks noGrp="1"/>
          </p:cNvSpPr>
          <p:nvPr>
            <p:ph type="title"/>
          </p:nvPr>
        </p:nvSpPr>
        <p:spPr>
          <a:xfrm>
            <a:off x="1332963" y="103934"/>
            <a:ext cx="6970597" cy="607500"/>
          </a:xfrm>
          <a:prstGeom prst="rect">
            <a:avLst/>
          </a:prstGeom>
        </p:spPr>
        <p:txBody>
          <a:bodyPr/>
          <a:lstStyle>
            <a:lvl1pPr algn="l">
              <a:defRPr sz="2400">
                <a:solidFill>
                  <a:srgbClr val="FFFFFF"/>
                </a:solidFill>
              </a:defRPr>
            </a:lvl1pPr>
          </a:lstStyle>
          <a:p>
            <a:r>
              <a:t>Title Text</a:t>
            </a:r>
          </a:p>
        </p:txBody>
      </p:sp>
      <p:sp>
        <p:nvSpPr>
          <p:cNvPr id="51" name="Body Level One…"/>
          <p:cNvSpPr txBox="1">
            <a:spLocks noGrp="1"/>
          </p:cNvSpPr>
          <p:nvPr>
            <p:ph type="body" idx="1"/>
          </p:nvPr>
        </p:nvSpPr>
        <p:spPr>
          <a:xfrm>
            <a:off x="511969" y="1139428"/>
            <a:ext cx="7968854" cy="3545682"/>
          </a:xfrm>
          <a:prstGeom prst="rect">
            <a:avLst/>
          </a:prstGeom>
        </p:spPr>
        <p:txBody>
          <a:bodyPr/>
          <a:lstStyle>
            <a:lvl1pPr marL="428625" indent="-428625">
              <a:defRPr sz="3300" baseline="30000">
                <a:solidFill>
                  <a:srgbClr val="FFFFFF"/>
                </a:solidFill>
              </a:defRPr>
            </a:lvl1pPr>
            <a:lvl2pPr marL="0" indent="342900">
              <a:buSzTx/>
              <a:buNone/>
              <a:defRPr sz="3300" baseline="30000">
                <a:solidFill>
                  <a:srgbClr val="FFFFFF"/>
                </a:solidFill>
              </a:defRPr>
            </a:lvl2pPr>
            <a:lvl3pPr marL="0" indent="685800">
              <a:buSzTx/>
              <a:buNone/>
              <a:defRPr sz="3300" baseline="30000">
                <a:solidFill>
                  <a:srgbClr val="FFFFFF"/>
                </a:solidFill>
              </a:defRPr>
            </a:lvl3pPr>
            <a:lvl4pPr marL="0" indent="1028700">
              <a:buSzTx/>
              <a:buNone/>
              <a:defRPr sz="3300" baseline="30000">
                <a:solidFill>
                  <a:srgbClr val="FFFFFF"/>
                </a:solidFill>
              </a:defRPr>
            </a:lvl4pPr>
            <a:lvl5pPr marL="0" indent="1371600">
              <a:buSzTx/>
              <a:buNone/>
              <a:defRPr sz="3300"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4419600" y="4629150"/>
            <a:ext cx="2133600" cy="276226"/>
          </a:xfrm>
          <a:prstGeom prst="rect">
            <a:avLst/>
          </a:prstGeom>
        </p:spPr>
        <p:txBody>
          <a:bodyPr/>
          <a:lstStyle>
            <a:lvl1pPr>
              <a:defRPr sz="900" b="0"/>
            </a:lvl1pPr>
          </a:lstStyle>
          <a:p>
            <a:fld id="{86CB4B4D-7CA3-9044-876B-883B54F8677D}" type="slidenum">
              <a:t>‹#›</a:t>
            </a:fld>
            <a:endParaRPr/>
          </a:p>
        </p:txBody>
      </p:sp>
    </p:spTree>
    <p:extLst>
      <p:ext uri="{BB962C8B-B14F-4D97-AF65-F5344CB8AC3E}">
        <p14:creationId xmlns:p14="http://schemas.microsoft.com/office/powerpoint/2010/main" val="168816529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2_videp">
    <p:bg>
      <p:bgPr>
        <a:solidFill>
          <a:srgbClr val="000000"/>
        </a:solid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1332963" y="103934"/>
            <a:ext cx="6970597" cy="607500"/>
          </a:xfrm>
          <a:prstGeom prst="rect">
            <a:avLst/>
          </a:prstGeom>
        </p:spPr>
        <p:txBody>
          <a:bodyPr/>
          <a:lstStyle>
            <a:lvl1pPr algn="l">
              <a:defRPr sz="2400">
                <a:solidFill>
                  <a:srgbClr val="FFFFFF"/>
                </a:solidFill>
              </a:defRPr>
            </a:lvl1pPr>
          </a:lstStyle>
          <a:p>
            <a:r>
              <a:t>Title Text</a:t>
            </a:r>
          </a:p>
        </p:txBody>
      </p:sp>
      <p:sp>
        <p:nvSpPr>
          <p:cNvPr id="60" name="Media Placeholder 4"/>
          <p:cNvSpPr>
            <a:spLocks noGrp="1"/>
          </p:cNvSpPr>
          <p:nvPr>
            <p:ph type="media" idx="13"/>
          </p:nvPr>
        </p:nvSpPr>
        <p:spPr>
          <a:xfrm>
            <a:off x="1052513" y="897966"/>
            <a:ext cx="6819900" cy="3729038"/>
          </a:xfrm>
          <a:prstGeom prst="rect">
            <a:avLst/>
          </a:prstGeom>
        </p:spPr>
        <p:txBody>
          <a:bodyPr lIns="91439" rIns="91439">
            <a:noAutofit/>
          </a:bodyPr>
          <a:lstStyle/>
          <a:p>
            <a:endParaRPr/>
          </a:p>
        </p:txBody>
      </p:sp>
      <p:sp>
        <p:nvSpPr>
          <p:cNvPr id="61" name="Body Level One…"/>
          <p:cNvSpPr txBox="1">
            <a:spLocks noGrp="1"/>
          </p:cNvSpPr>
          <p:nvPr>
            <p:ph type="body" sz="quarter" idx="1"/>
          </p:nvPr>
        </p:nvSpPr>
        <p:spPr>
          <a:xfrm>
            <a:off x="6829425" y="4762500"/>
            <a:ext cx="2172892" cy="277417"/>
          </a:xfrm>
          <a:prstGeom prst="rect">
            <a:avLst/>
          </a:prstGeom>
        </p:spPr>
        <p:txBody>
          <a:bodyPr/>
          <a:lstStyle>
            <a:lvl1pPr marL="0" indent="0" algn="r">
              <a:buSzTx/>
              <a:buFontTx/>
              <a:buNone/>
              <a:defRPr baseline="30000">
                <a:solidFill>
                  <a:srgbClr val="FFFFFF"/>
                </a:solidFill>
              </a:defRPr>
            </a:lvl1pPr>
            <a:lvl2pPr marL="0" indent="342900" algn="r">
              <a:buSzTx/>
              <a:buFontTx/>
              <a:buNone/>
              <a:defRPr baseline="30000">
                <a:solidFill>
                  <a:srgbClr val="FFFFFF"/>
                </a:solidFill>
              </a:defRPr>
            </a:lvl2pPr>
            <a:lvl3pPr marL="0" indent="685800" algn="r">
              <a:buSzTx/>
              <a:buFontTx/>
              <a:buNone/>
              <a:defRPr baseline="30000">
                <a:solidFill>
                  <a:srgbClr val="FFFFFF"/>
                </a:solidFill>
              </a:defRPr>
            </a:lvl3pPr>
            <a:lvl4pPr marL="0" indent="1028700" algn="r">
              <a:buSzTx/>
              <a:buFontTx/>
              <a:buNone/>
              <a:defRPr baseline="30000">
                <a:solidFill>
                  <a:srgbClr val="FFFFFF"/>
                </a:solidFill>
              </a:defRPr>
            </a:lvl4pPr>
            <a:lvl5pPr marL="0" indent="1371600" algn="r">
              <a:buSzTx/>
              <a:buFontTx/>
              <a:buNone/>
              <a:defRPr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2" name="Picture 11" descr="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 y="-129372"/>
            <a:ext cx="1179222" cy="1074122"/>
          </a:xfrm>
          <a:prstGeom prst="rect">
            <a:avLst/>
          </a:prstGeom>
          <a:ln w="12700">
            <a:miter lim="400000"/>
          </a:ln>
        </p:spPr>
      </p:pic>
      <p:sp>
        <p:nvSpPr>
          <p:cNvPr id="63" name="Slide Number"/>
          <p:cNvSpPr txBox="1">
            <a:spLocks noGrp="1"/>
          </p:cNvSpPr>
          <p:nvPr>
            <p:ph type="sldNum" sz="quarter" idx="2"/>
          </p:nvPr>
        </p:nvSpPr>
        <p:spPr>
          <a:xfrm>
            <a:off x="4419600" y="4629150"/>
            <a:ext cx="2133600" cy="276226"/>
          </a:xfrm>
          <a:prstGeom prst="rect">
            <a:avLst/>
          </a:prstGeom>
        </p:spPr>
        <p:txBody>
          <a:bodyPr/>
          <a:lstStyle>
            <a:lvl1pPr>
              <a:defRPr sz="900" b="0"/>
            </a:lvl1pPr>
          </a:lstStyle>
          <a:p>
            <a:fld id="{86CB4B4D-7CA3-9044-876B-883B54F8677D}" type="slidenum">
              <a:t>‹#›</a:t>
            </a:fld>
            <a:endParaRPr/>
          </a:p>
        </p:txBody>
      </p:sp>
    </p:spTree>
    <p:extLst>
      <p:ext uri="{BB962C8B-B14F-4D97-AF65-F5344CB8AC3E}">
        <p14:creationId xmlns:p14="http://schemas.microsoft.com/office/powerpoint/2010/main" val="74069291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Photo - Horizontal">
    <p:spTree>
      <p:nvGrpSpPr>
        <p:cNvPr id="1" name=""/>
        <p:cNvGrpSpPr/>
        <p:nvPr/>
      </p:nvGrpSpPr>
      <p:grpSpPr>
        <a:xfrm>
          <a:off x="0" y="0"/>
          <a:ext cx="0" cy="0"/>
          <a:chOff x="0" y="0"/>
          <a:chExt cx="0" cy="0"/>
        </a:xfrm>
      </p:grpSpPr>
      <p:sp>
        <p:nvSpPr>
          <p:cNvPr id="11" name="Image"/>
          <p:cNvSpPr>
            <a:spLocks noGrp="1"/>
          </p:cNvSpPr>
          <p:nvPr>
            <p:ph type="pic" sz="half" idx="21"/>
          </p:nvPr>
        </p:nvSpPr>
        <p:spPr>
          <a:xfrm>
            <a:off x="1998399" y="152455"/>
            <a:ext cx="5143501" cy="3430787"/>
          </a:xfrm>
          <a:prstGeom prst="rect">
            <a:avLst/>
          </a:prstGeom>
        </p:spPr>
        <p:txBody>
          <a:bodyPr tIns="45719" bIns="45719">
            <a:noAutofit/>
          </a:bodyPr>
          <a:lstStyle/>
          <a:p>
            <a:endParaRPr/>
          </a:p>
        </p:txBody>
      </p:sp>
      <p:sp>
        <p:nvSpPr>
          <p:cNvPr id="12" name="Title Text"/>
          <p:cNvSpPr txBox="1">
            <a:spLocks noGrp="1"/>
          </p:cNvSpPr>
          <p:nvPr>
            <p:ph type="title"/>
          </p:nvPr>
        </p:nvSpPr>
        <p:spPr>
          <a:xfrm>
            <a:off x="1812727" y="3542854"/>
            <a:ext cx="5518547" cy="750094"/>
          </a:xfrm>
          <a:prstGeom prst="rect">
            <a:avLst/>
          </a:prstGeom>
        </p:spPr>
        <p:txBody>
          <a:bodyPr lIns="71437" tIns="71437" rIns="71437" bIns="71437" anchor="b"/>
          <a:lstStyle>
            <a:lvl1pPr algn="ctr" defTabSz="308074">
              <a:lnSpc>
                <a:spcPct val="100000"/>
              </a:lnSpc>
              <a:defRPr sz="4200">
                <a:latin typeface="+mn-lt"/>
                <a:ea typeface="+mn-ea"/>
                <a:cs typeface="+mn-cs"/>
                <a:sym typeface="Helvetica Neue Medium"/>
              </a:defRPr>
            </a:lvl1pPr>
          </a:lstStyle>
          <a:p>
            <a:r>
              <a:t>Title Text</a:t>
            </a:r>
          </a:p>
        </p:txBody>
      </p:sp>
      <p:sp>
        <p:nvSpPr>
          <p:cNvPr id="13" name="Body Level One…"/>
          <p:cNvSpPr txBox="1">
            <a:spLocks noGrp="1"/>
          </p:cNvSpPr>
          <p:nvPr>
            <p:ph type="body" sz="quarter" idx="1"/>
          </p:nvPr>
        </p:nvSpPr>
        <p:spPr>
          <a:xfrm>
            <a:off x="1812727" y="4299644"/>
            <a:ext cx="5518547" cy="596057"/>
          </a:xfrm>
          <a:prstGeom prst="rect">
            <a:avLst/>
          </a:prstGeom>
        </p:spPr>
        <p:txBody>
          <a:bodyPr lIns="71437" tIns="71437" rIns="71437" bIns="71437"/>
          <a:lstStyle>
            <a:lvl1pPr marL="0" indent="0" algn="ctr" defTabSz="308074">
              <a:lnSpc>
                <a:spcPct val="100000"/>
              </a:lnSpc>
              <a:spcBef>
                <a:spcPts val="0"/>
              </a:spcBef>
              <a:buSzTx/>
              <a:buFontTx/>
              <a:buNone/>
              <a:defRPr sz="1950">
                <a:latin typeface="Helvetica Neue"/>
                <a:ea typeface="Helvetica Neue"/>
                <a:cs typeface="Helvetica Neue"/>
                <a:sym typeface="Helvetica Neue"/>
              </a:defRPr>
            </a:lvl1pPr>
            <a:lvl2pPr marL="0" indent="0" algn="ctr" defTabSz="308074">
              <a:lnSpc>
                <a:spcPct val="100000"/>
              </a:lnSpc>
              <a:spcBef>
                <a:spcPts val="0"/>
              </a:spcBef>
              <a:buSzTx/>
              <a:buFontTx/>
              <a:buNone/>
              <a:defRPr sz="1950">
                <a:latin typeface="Helvetica Neue"/>
                <a:ea typeface="Helvetica Neue"/>
                <a:cs typeface="Helvetica Neue"/>
                <a:sym typeface="Helvetica Neue"/>
              </a:defRPr>
            </a:lvl2pPr>
            <a:lvl3pPr marL="0" indent="0" algn="ctr" defTabSz="308074">
              <a:lnSpc>
                <a:spcPct val="100000"/>
              </a:lnSpc>
              <a:spcBef>
                <a:spcPts val="0"/>
              </a:spcBef>
              <a:buSzTx/>
              <a:buFontTx/>
              <a:buNone/>
              <a:defRPr sz="1950">
                <a:latin typeface="Helvetica Neue"/>
                <a:ea typeface="Helvetica Neue"/>
                <a:cs typeface="Helvetica Neue"/>
                <a:sym typeface="Helvetica Neue"/>
              </a:defRPr>
            </a:lvl3pPr>
            <a:lvl4pPr marL="0" indent="0" algn="ctr" defTabSz="308074">
              <a:lnSpc>
                <a:spcPct val="100000"/>
              </a:lnSpc>
              <a:spcBef>
                <a:spcPts val="0"/>
              </a:spcBef>
              <a:buSzTx/>
              <a:buFontTx/>
              <a:buNone/>
              <a:defRPr sz="1950">
                <a:latin typeface="Helvetica Neue"/>
                <a:ea typeface="Helvetica Neue"/>
                <a:cs typeface="Helvetica Neue"/>
                <a:sym typeface="Helvetica Neue"/>
              </a:defRPr>
            </a:lvl4pPr>
            <a:lvl5pPr marL="0" indent="0" algn="ctr" defTabSz="308074">
              <a:lnSpc>
                <a:spcPct val="100000"/>
              </a:lnSpc>
              <a:spcBef>
                <a:spcPts val="0"/>
              </a:spcBef>
              <a:buSzTx/>
              <a:buFontTx/>
              <a:buNone/>
              <a:defRPr sz="195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7421839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 name="Title Text"/>
          <p:cNvSpPr txBox="1">
            <a:spLocks noGrp="1"/>
          </p:cNvSpPr>
          <p:nvPr>
            <p:ph type="title"/>
          </p:nvPr>
        </p:nvSpPr>
        <p:spPr>
          <a:xfrm>
            <a:off x="1812727" y="1701106"/>
            <a:ext cx="5518547" cy="1741289"/>
          </a:xfrm>
          <a:prstGeom prst="rect">
            <a:avLst/>
          </a:prstGeom>
        </p:spPr>
        <p:txBody>
          <a:bodyPr lIns="71437" tIns="71437" rIns="71437" bIns="71437"/>
          <a:lstStyle>
            <a:lvl1pPr algn="ctr" defTabSz="308074">
              <a:lnSpc>
                <a:spcPct val="100000"/>
              </a:lnSpc>
              <a:defRPr sz="4200">
                <a:latin typeface="+mn-lt"/>
                <a:ea typeface="+mn-ea"/>
                <a:cs typeface="+mn-cs"/>
                <a:sym typeface="Helvetica Neue Medium"/>
              </a:defRPr>
            </a:lvl1pPr>
          </a:lstStyle>
          <a:p>
            <a:r>
              <a:t>Title Text</a:t>
            </a:r>
          </a:p>
        </p:txBody>
      </p:sp>
      <p:sp>
        <p:nvSpPr>
          <p:cNvPr id="22"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98356226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29" name="Image"/>
          <p:cNvSpPr>
            <a:spLocks noGrp="1"/>
          </p:cNvSpPr>
          <p:nvPr>
            <p:ph type="pic" idx="21"/>
          </p:nvPr>
        </p:nvSpPr>
        <p:spPr>
          <a:xfrm>
            <a:off x="2336788" y="323701"/>
            <a:ext cx="6539880" cy="4359921"/>
          </a:xfrm>
          <a:prstGeom prst="rect">
            <a:avLst/>
          </a:prstGeom>
        </p:spPr>
        <p:txBody>
          <a:bodyPr tIns="45719" bIns="45719">
            <a:noAutofit/>
          </a:bodyPr>
          <a:lstStyle/>
          <a:p>
            <a:endParaRPr/>
          </a:p>
        </p:txBody>
      </p:sp>
      <p:sp>
        <p:nvSpPr>
          <p:cNvPr id="30" name="Title Text"/>
          <p:cNvSpPr txBox="1">
            <a:spLocks noGrp="1"/>
          </p:cNvSpPr>
          <p:nvPr>
            <p:ph type="title"/>
          </p:nvPr>
        </p:nvSpPr>
        <p:spPr>
          <a:xfrm>
            <a:off x="1645295" y="334863"/>
            <a:ext cx="2812852" cy="2102942"/>
          </a:xfrm>
          <a:prstGeom prst="rect">
            <a:avLst/>
          </a:prstGeom>
        </p:spPr>
        <p:txBody>
          <a:bodyPr lIns="71437" tIns="71437" rIns="71437" bIns="71437" anchor="b"/>
          <a:lstStyle>
            <a:lvl1pPr algn="ctr" defTabSz="308074">
              <a:lnSpc>
                <a:spcPct val="100000"/>
              </a:lnSpc>
              <a:defRPr sz="3150">
                <a:latin typeface="+mn-lt"/>
                <a:ea typeface="+mn-ea"/>
                <a:cs typeface="+mn-cs"/>
                <a:sym typeface="Helvetica Neue Medium"/>
              </a:defRPr>
            </a:lvl1pPr>
          </a:lstStyle>
          <a:p>
            <a:r>
              <a:t>Title Text</a:t>
            </a:r>
          </a:p>
        </p:txBody>
      </p:sp>
      <p:sp>
        <p:nvSpPr>
          <p:cNvPr id="31" name="Body Level One…"/>
          <p:cNvSpPr txBox="1">
            <a:spLocks noGrp="1"/>
          </p:cNvSpPr>
          <p:nvPr>
            <p:ph type="body" sz="quarter" idx="1"/>
          </p:nvPr>
        </p:nvSpPr>
        <p:spPr>
          <a:xfrm>
            <a:off x="1645295" y="2491383"/>
            <a:ext cx="2812852" cy="2169914"/>
          </a:xfrm>
          <a:prstGeom prst="rect">
            <a:avLst/>
          </a:prstGeom>
        </p:spPr>
        <p:txBody>
          <a:bodyPr lIns="71437" tIns="71437" rIns="71437" bIns="71437"/>
          <a:lstStyle>
            <a:lvl1pPr marL="0" indent="0" algn="ctr" defTabSz="308074">
              <a:lnSpc>
                <a:spcPct val="100000"/>
              </a:lnSpc>
              <a:spcBef>
                <a:spcPts val="0"/>
              </a:spcBef>
              <a:buSzTx/>
              <a:buFontTx/>
              <a:buNone/>
              <a:defRPr sz="1950">
                <a:latin typeface="Helvetica Neue"/>
                <a:ea typeface="Helvetica Neue"/>
                <a:cs typeface="Helvetica Neue"/>
                <a:sym typeface="Helvetica Neue"/>
              </a:defRPr>
            </a:lvl1pPr>
            <a:lvl2pPr marL="0" indent="0" algn="ctr" defTabSz="308074">
              <a:lnSpc>
                <a:spcPct val="100000"/>
              </a:lnSpc>
              <a:spcBef>
                <a:spcPts val="0"/>
              </a:spcBef>
              <a:buSzTx/>
              <a:buFontTx/>
              <a:buNone/>
              <a:defRPr sz="1950">
                <a:latin typeface="Helvetica Neue"/>
                <a:ea typeface="Helvetica Neue"/>
                <a:cs typeface="Helvetica Neue"/>
                <a:sym typeface="Helvetica Neue"/>
              </a:defRPr>
            </a:lvl2pPr>
            <a:lvl3pPr marL="0" indent="0" algn="ctr" defTabSz="308074">
              <a:lnSpc>
                <a:spcPct val="100000"/>
              </a:lnSpc>
              <a:spcBef>
                <a:spcPts val="0"/>
              </a:spcBef>
              <a:buSzTx/>
              <a:buFontTx/>
              <a:buNone/>
              <a:defRPr sz="1950">
                <a:latin typeface="Helvetica Neue"/>
                <a:ea typeface="Helvetica Neue"/>
                <a:cs typeface="Helvetica Neue"/>
                <a:sym typeface="Helvetica Neue"/>
              </a:defRPr>
            </a:lvl3pPr>
            <a:lvl4pPr marL="0" indent="0" algn="ctr" defTabSz="308074">
              <a:lnSpc>
                <a:spcPct val="100000"/>
              </a:lnSpc>
              <a:spcBef>
                <a:spcPts val="0"/>
              </a:spcBef>
              <a:buSzTx/>
              <a:buFontTx/>
              <a:buNone/>
              <a:defRPr sz="1950">
                <a:latin typeface="Helvetica Neue"/>
                <a:ea typeface="Helvetica Neue"/>
                <a:cs typeface="Helvetica Neue"/>
                <a:sym typeface="Helvetica Neue"/>
              </a:defRPr>
            </a:lvl4pPr>
            <a:lvl5pPr marL="0" indent="0" algn="ctr" defTabSz="308074">
              <a:lnSpc>
                <a:spcPct val="100000"/>
              </a:lnSpc>
              <a:spcBef>
                <a:spcPts val="0"/>
              </a:spcBef>
              <a:buSzTx/>
              <a:buFontTx/>
              <a:buNone/>
              <a:defRPr sz="195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0137903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645295" y="133945"/>
            <a:ext cx="5853410" cy="1138536"/>
          </a:xfrm>
          <a:prstGeom prst="rect">
            <a:avLst/>
          </a:prstGeom>
        </p:spPr>
        <p:txBody>
          <a:bodyPr lIns="71437" tIns="71437" rIns="71437" bIns="71437"/>
          <a:lstStyle>
            <a:lvl1pPr algn="ctr" defTabSz="308074">
              <a:lnSpc>
                <a:spcPct val="100000"/>
              </a:lnSpc>
              <a:defRPr sz="4200">
                <a:latin typeface="+mn-lt"/>
                <a:ea typeface="+mn-ea"/>
                <a:cs typeface="+mn-cs"/>
                <a:sym typeface="Helvetica Neue Medium"/>
              </a:defRPr>
            </a:lvl1pPr>
          </a:lstStyle>
          <a:p>
            <a:r>
              <a:t>Title Text</a:t>
            </a:r>
          </a:p>
        </p:txBody>
      </p:sp>
      <p:sp>
        <p:nvSpPr>
          <p:cNvPr id="40"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21953380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45295" y="133945"/>
            <a:ext cx="5853410" cy="1138536"/>
          </a:xfrm>
          <a:prstGeom prst="rect">
            <a:avLst/>
          </a:prstGeom>
        </p:spPr>
        <p:txBody>
          <a:bodyPr lIns="71437" tIns="71437" rIns="71437" bIns="71437"/>
          <a:lstStyle>
            <a:lvl1pPr algn="ctr" defTabSz="308074">
              <a:lnSpc>
                <a:spcPct val="100000"/>
              </a:lnSpc>
              <a:defRPr sz="4200">
                <a:latin typeface="+mn-lt"/>
                <a:ea typeface="+mn-ea"/>
                <a:cs typeface="+mn-cs"/>
                <a:sym typeface="Helvetica Neue Medium"/>
              </a:defRPr>
            </a:lvl1pPr>
          </a:lstStyle>
          <a:p>
            <a:r>
              <a:t>Title Text</a:t>
            </a:r>
          </a:p>
        </p:txBody>
      </p:sp>
      <p:sp>
        <p:nvSpPr>
          <p:cNvPr id="48" name="Body Level One…"/>
          <p:cNvSpPr txBox="1">
            <a:spLocks noGrp="1"/>
          </p:cNvSpPr>
          <p:nvPr>
            <p:ph type="body" idx="1"/>
          </p:nvPr>
        </p:nvSpPr>
        <p:spPr>
          <a:xfrm>
            <a:off x="1645295" y="1366242"/>
            <a:ext cx="5853410" cy="3315147"/>
          </a:xfrm>
          <a:prstGeom prst="rect">
            <a:avLst/>
          </a:prstGeom>
        </p:spPr>
        <p:txBody>
          <a:bodyPr lIns="71437" tIns="71437" rIns="71437" bIns="71437" anchor="ctr"/>
          <a:lstStyle>
            <a:lvl1pPr marL="229195" indent="-229195" defTabSz="308074">
              <a:lnSpc>
                <a:spcPct val="100000"/>
              </a:lnSpc>
              <a:spcBef>
                <a:spcPts val="2213"/>
              </a:spcBef>
              <a:buSzPct val="145000"/>
              <a:buFontTx/>
              <a:defRPr sz="1650">
                <a:latin typeface="Helvetica Neue"/>
                <a:ea typeface="Helvetica Neue"/>
                <a:cs typeface="Helvetica Neue"/>
                <a:sym typeface="Helvetica Neue"/>
              </a:defRPr>
            </a:lvl1pPr>
            <a:lvl2pPr marL="395883" indent="-229195" defTabSz="308074">
              <a:lnSpc>
                <a:spcPct val="100000"/>
              </a:lnSpc>
              <a:spcBef>
                <a:spcPts val="2213"/>
              </a:spcBef>
              <a:buSzPct val="145000"/>
              <a:buFontTx/>
              <a:defRPr sz="1650">
                <a:latin typeface="Helvetica Neue"/>
                <a:ea typeface="Helvetica Neue"/>
                <a:cs typeface="Helvetica Neue"/>
                <a:sym typeface="Helvetica Neue"/>
              </a:defRPr>
            </a:lvl2pPr>
            <a:lvl3pPr marL="562570" indent="-229195" defTabSz="308074">
              <a:lnSpc>
                <a:spcPct val="100000"/>
              </a:lnSpc>
              <a:spcBef>
                <a:spcPts val="2213"/>
              </a:spcBef>
              <a:buSzPct val="145000"/>
              <a:buFontTx/>
              <a:defRPr sz="1650">
                <a:latin typeface="Helvetica Neue"/>
                <a:ea typeface="Helvetica Neue"/>
                <a:cs typeface="Helvetica Neue"/>
                <a:sym typeface="Helvetica Neue"/>
              </a:defRPr>
            </a:lvl3pPr>
            <a:lvl4pPr marL="729258" indent="-229195" defTabSz="308074">
              <a:lnSpc>
                <a:spcPct val="100000"/>
              </a:lnSpc>
              <a:spcBef>
                <a:spcPts val="2213"/>
              </a:spcBef>
              <a:buSzPct val="145000"/>
              <a:buFontTx/>
              <a:defRPr sz="1650">
                <a:latin typeface="Helvetica Neue"/>
                <a:ea typeface="Helvetica Neue"/>
                <a:cs typeface="Helvetica Neue"/>
                <a:sym typeface="Helvetica Neue"/>
              </a:defRPr>
            </a:lvl4pPr>
            <a:lvl5pPr marL="895945" indent="-229195" defTabSz="308074">
              <a:lnSpc>
                <a:spcPct val="100000"/>
              </a:lnSpc>
              <a:spcBef>
                <a:spcPts val="2213"/>
              </a:spcBef>
              <a:buSzPct val="145000"/>
              <a:buFontTx/>
              <a:defRPr sz="165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7322847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1_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69727" y="64871"/>
            <a:ext cx="7804548" cy="654100"/>
          </a:xfrm>
          <a:prstGeom prst="rect">
            <a:avLst/>
          </a:prstGeom>
        </p:spPr>
        <p:txBody>
          <a:bodyPr/>
          <a:lstStyle/>
          <a:p>
            <a:r>
              <a:rPr dirty="0"/>
              <a:t>Title Text</a:t>
            </a:r>
          </a:p>
        </p:txBody>
      </p:sp>
      <p:sp>
        <p:nvSpPr>
          <p:cNvPr id="48" name="Body Level One…"/>
          <p:cNvSpPr txBox="1">
            <a:spLocks noGrp="1"/>
          </p:cNvSpPr>
          <p:nvPr>
            <p:ph type="body" idx="1"/>
          </p:nvPr>
        </p:nvSpPr>
        <p:spPr>
          <a:xfrm>
            <a:off x="110051" y="816253"/>
            <a:ext cx="4461949" cy="3968581"/>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802" indent="-278902">
              <a:spcBef>
                <a:spcPts val="0"/>
              </a:spcBef>
              <a:spcAft>
                <a:spcPts val="600"/>
              </a:spcAft>
              <a:buFontTx/>
              <a:buChar char="-"/>
              <a:defRPr sz="1800">
                <a:latin typeface="Open Sans"/>
                <a:ea typeface="Open Sans"/>
                <a:cs typeface="Open Sans"/>
                <a:sym typeface="Open Sans"/>
              </a:defRPr>
            </a:lvl2pPr>
            <a:lvl3pPr marL="836704" indent="-278902">
              <a:spcBef>
                <a:spcPts val="0"/>
              </a:spcBef>
              <a:spcAft>
                <a:spcPts val="600"/>
              </a:spcAft>
              <a:buFontTx/>
              <a:buChar char="-"/>
              <a:defRPr sz="1600">
                <a:latin typeface="Open Sans"/>
                <a:ea typeface="Open Sans"/>
                <a:cs typeface="Open Sans"/>
                <a:sym typeface="Open Sans"/>
              </a:defRPr>
            </a:lvl3pPr>
            <a:lvl4pPr marL="1115606" indent="-278902">
              <a:spcBef>
                <a:spcPts val="0"/>
              </a:spcBef>
              <a:spcAft>
                <a:spcPts val="600"/>
              </a:spcAft>
              <a:buFontTx/>
              <a:buChar char="-"/>
              <a:defRPr sz="1400">
                <a:latin typeface="Open Sans"/>
                <a:ea typeface="Open Sans"/>
                <a:cs typeface="Open Sans"/>
                <a:sym typeface="Open Sans"/>
              </a:defRPr>
            </a:lvl4pPr>
            <a:lvl5pPr marL="1394507" indent="-278902">
              <a:spcBef>
                <a:spcPts val="0"/>
              </a:spcBef>
              <a:spcAft>
                <a:spcPts val="600"/>
              </a:spcAft>
              <a:buFontTx/>
              <a:buChar char="-"/>
              <a:defRPr sz="14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328784323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6" name="Image"/>
          <p:cNvSpPr>
            <a:spLocks noGrp="1"/>
          </p:cNvSpPr>
          <p:nvPr>
            <p:ph type="pic" sz="half" idx="21"/>
          </p:nvPr>
        </p:nvSpPr>
        <p:spPr>
          <a:xfrm>
            <a:off x="3297845" y="1364009"/>
            <a:ext cx="4972720" cy="3315147"/>
          </a:xfrm>
          <a:prstGeom prst="rect">
            <a:avLst/>
          </a:prstGeom>
        </p:spPr>
        <p:txBody>
          <a:bodyPr tIns="45719" bIns="45719">
            <a:noAutofit/>
          </a:bodyPr>
          <a:lstStyle/>
          <a:p>
            <a:endParaRPr/>
          </a:p>
        </p:txBody>
      </p:sp>
      <p:sp>
        <p:nvSpPr>
          <p:cNvPr id="57" name="Title Text"/>
          <p:cNvSpPr txBox="1">
            <a:spLocks noGrp="1"/>
          </p:cNvSpPr>
          <p:nvPr>
            <p:ph type="title"/>
          </p:nvPr>
        </p:nvSpPr>
        <p:spPr>
          <a:xfrm>
            <a:off x="1645295" y="133945"/>
            <a:ext cx="5853410" cy="1138536"/>
          </a:xfrm>
          <a:prstGeom prst="rect">
            <a:avLst/>
          </a:prstGeom>
        </p:spPr>
        <p:txBody>
          <a:bodyPr lIns="71437" tIns="71437" rIns="71437" bIns="71437"/>
          <a:lstStyle>
            <a:lvl1pPr algn="ctr" defTabSz="308074">
              <a:lnSpc>
                <a:spcPct val="100000"/>
              </a:lnSpc>
              <a:defRPr sz="4200">
                <a:latin typeface="+mn-lt"/>
                <a:ea typeface="+mn-ea"/>
                <a:cs typeface="+mn-cs"/>
                <a:sym typeface="Helvetica Neue Medium"/>
              </a:defRPr>
            </a:lvl1pPr>
          </a:lstStyle>
          <a:p>
            <a:r>
              <a:t>Title Text</a:t>
            </a:r>
          </a:p>
        </p:txBody>
      </p:sp>
      <p:sp>
        <p:nvSpPr>
          <p:cNvPr id="58" name="Body Level One…"/>
          <p:cNvSpPr txBox="1">
            <a:spLocks noGrp="1"/>
          </p:cNvSpPr>
          <p:nvPr>
            <p:ph type="body" sz="quarter" idx="1"/>
          </p:nvPr>
        </p:nvSpPr>
        <p:spPr>
          <a:xfrm>
            <a:off x="1645295" y="1366242"/>
            <a:ext cx="2812852" cy="3315147"/>
          </a:xfrm>
          <a:prstGeom prst="rect">
            <a:avLst/>
          </a:prstGeom>
        </p:spPr>
        <p:txBody>
          <a:bodyPr lIns="71437" tIns="71437" rIns="71437" bIns="71437" anchor="ctr"/>
          <a:lstStyle>
            <a:lvl1pPr marL="174512" indent="-174512" defTabSz="308074">
              <a:lnSpc>
                <a:spcPct val="100000"/>
              </a:lnSpc>
              <a:spcBef>
                <a:spcPts val="1688"/>
              </a:spcBef>
              <a:buSzPct val="145000"/>
              <a:buFontTx/>
              <a:defRPr sz="1425">
                <a:latin typeface="Helvetica Neue"/>
                <a:ea typeface="Helvetica Neue"/>
                <a:cs typeface="Helvetica Neue"/>
                <a:sym typeface="Helvetica Neue"/>
              </a:defRPr>
            </a:lvl1pPr>
            <a:lvl2pPr marL="303099" indent="-174512" defTabSz="308074">
              <a:lnSpc>
                <a:spcPct val="100000"/>
              </a:lnSpc>
              <a:spcBef>
                <a:spcPts val="1688"/>
              </a:spcBef>
              <a:buSzPct val="145000"/>
              <a:buFontTx/>
              <a:defRPr sz="1425">
                <a:latin typeface="Helvetica Neue"/>
                <a:ea typeface="Helvetica Neue"/>
                <a:cs typeface="Helvetica Neue"/>
                <a:sym typeface="Helvetica Neue"/>
              </a:defRPr>
            </a:lvl2pPr>
            <a:lvl3pPr marL="431687" indent="-174512" defTabSz="308074">
              <a:lnSpc>
                <a:spcPct val="100000"/>
              </a:lnSpc>
              <a:spcBef>
                <a:spcPts val="1688"/>
              </a:spcBef>
              <a:buSzPct val="145000"/>
              <a:buFontTx/>
              <a:defRPr sz="1425">
                <a:latin typeface="Helvetica Neue"/>
                <a:ea typeface="Helvetica Neue"/>
                <a:cs typeface="Helvetica Neue"/>
                <a:sym typeface="Helvetica Neue"/>
              </a:defRPr>
            </a:lvl3pPr>
            <a:lvl4pPr marL="560274" indent="-174512" defTabSz="308074">
              <a:lnSpc>
                <a:spcPct val="100000"/>
              </a:lnSpc>
              <a:spcBef>
                <a:spcPts val="1688"/>
              </a:spcBef>
              <a:buSzPct val="145000"/>
              <a:buFontTx/>
              <a:defRPr sz="1425">
                <a:latin typeface="Helvetica Neue"/>
                <a:ea typeface="Helvetica Neue"/>
                <a:cs typeface="Helvetica Neue"/>
                <a:sym typeface="Helvetica Neue"/>
              </a:defRPr>
            </a:lvl4pPr>
            <a:lvl5pPr marL="688862" indent="-174512" defTabSz="308074">
              <a:lnSpc>
                <a:spcPct val="100000"/>
              </a:lnSpc>
              <a:spcBef>
                <a:spcPts val="1688"/>
              </a:spcBef>
              <a:buSzPct val="145000"/>
              <a:buFontTx/>
              <a:defRPr sz="1425">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66231997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6" name="Body Level One…"/>
          <p:cNvSpPr txBox="1">
            <a:spLocks noGrp="1"/>
          </p:cNvSpPr>
          <p:nvPr>
            <p:ph type="body" idx="1"/>
          </p:nvPr>
        </p:nvSpPr>
        <p:spPr>
          <a:xfrm>
            <a:off x="1645295" y="669727"/>
            <a:ext cx="5853410" cy="3804047"/>
          </a:xfrm>
          <a:prstGeom prst="rect">
            <a:avLst/>
          </a:prstGeom>
        </p:spPr>
        <p:txBody>
          <a:bodyPr lIns="71437" tIns="71437" rIns="71437" bIns="71437" anchor="ctr"/>
          <a:lstStyle>
            <a:lvl1pPr marL="229195" indent="-229195" defTabSz="308074">
              <a:lnSpc>
                <a:spcPct val="100000"/>
              </a:lnSpc>
              <a:spcBef>
                <a:spcPts val="2213"/>
              </a:spcBef>
              <a:buSzPct val="145000"/>
              <a:buFontTx/>
              <a:defRPr sz="1650">
                <a:latin typeface="Helvetica Neue"/>
                <a:ea typeface="Helvetica Neue"/>
                <a:cs typeface="Helvetica Neue"/>
                <a:sym typeface="Helvetica Neue"/>
              </a:defRPr>
            </a:lvl1pPr>
            <a:lvl2pPr marL="395883" indent="-229195" defTabSz="308074">
              <a:lnSpc>
                <a:spcPct val="100000"/>
              </a:lnSpc>
              <a:spcBef>
                <a:spcPts val="2213"/>
              </a:spcBef>
              <a:buSzPct val="145000"/>
              <a:buFontTx/>
              <a:defRPr sz="1650">
                <a:latin typeface="Helvetica Neue"/>
                <a:ea typeface="Helvetica Neue"/>
                <a:cs typeface="Helvetica Neue"/>
                <a:sym typeface="Helvetica Neue"/>
              </a:defRPr>
            </a:lvl2pPr>
            <a:lvl3pPr marL="562570" indent="-229195" defTabSz="308074">
              <a:lnSpc>
                <a:spcPct val="100000"/>
              </a:lnSpc>
              <a:spcBef>
                <a:spcPts val="2213"/>
              </a:spcBef>
              <a:buSzPct val="145000"/>
              <a:buFontTx/>
              <a:defRPr sz="1650">
                <a:latin typeface="Helvetica Neue"/>
                <a:ea typeface="Helvetica Neue"/>
                <a:cs typeface="Helvetica Neue"/>
                <a:sym typeface="Helvetica Neue"/>
              </a:defRPr>
            </a:lvl3pPr>
            <a:lvl4pPr marL="729258" indent="-229195" defTabSz="308074">
              <a:lnSpc>
                <a:spcPct val="100000"/>
              </a:lnSpc>
              <a:spcBef>
                <a:spcPts val="2213"/>
              </a:spcBef>
              <a:buSzPct val="145000"/>
              <a:buFontTx/>
              <a:defRPr sz="1650">
                <a:latin typeface="Helvetica Neue"/>
                <a:ea typeface="Helvetica Neue"/>
                <a:cs typeface="Helvetica Neue"/>
                <a:sym typeface="Helvetica Neue"/>
              </a:defRPr>
            </a:lvl4pPr>
            <a:lvl5pPr marL="895945" indent="-229195" defTabSz="308074">
              <a:lnSpc>
                <a:spcPct val="100000"/>
              </a:lnSpc>
              <a:spcBef>
                <a:spcPts val="2213"/>
              </a:spcBef>
              <a:buSzPct val="145000"/>
              <a:buFontTx/>
              <a:defRPr sz="165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78115268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4" name="Image"/>
          <p:cNvSpPr>
            <a:spLocks noGrp="1"/>
          </p:cNvSpPr>
          <p:nvPr>
            <p:ph type="pic" sz="quarter" idx="21"/>
          </p:nvPr>
        </p:nvSpPr>
        <p:spPr>
          <a:xfrm>
            <a:off x="4665762" y="2652117"/>
            <a:ext cx="3192933" cy="2129731"/>
          </a:xfrm>
          <a:prstGeom prst="rect">
            <a:avLst/>
          </a:prstGeom>
        </p:spPr>
        <p:txBody>
          <a:bodyPr tIns="45719" bIns="45719">
            <a:noAutofit/>
          </a:bodyPr>
          <a:lstStyle/>
          <a:p>
            <a:endParaRPr/>
          </a:p>
        </p:txBody>
      </p:sp>
      <p:sp>
        <p:nvSpPr>
          <p:cNvPr id="75" name="Image"/>
          <p:cNvSpPr>
            <a:spLocks noGrp="1"/>
          </p:cNvSpPr>
          <p:nvPr>
            <p:ph type="pic" sz="quarter" idx="22"/>
          </p:nvPr>
        </p:nvSpPr>
        <p:spPr>
          <a:xfrm>
            <a:off x="4572000" y="468809"/>
            <a:ext cx="3094137" cy="2062758"/>
          </a:xfrm>
          <a:prstGeom prst="rect">
            <a:avLst/>
          </a:prstGeom>
        </p:spPr>
        <p:txBody>
          <a:bodyPr tIns="45719" bIns="45719">
            <a:noAutofit/>
          </a:bodyPr>
          <a:lstStyle/>
          <a:p>
            <a:endParaRPr/>
          </a:p>
        </p:txBody>
      </p:sp>
      <p:sp>
        <p:nvSpPr>
          <p:cNvPr id="76" name="Image"/>
          <p:cNvSpPr>
            <a:spLocks noGrp="1"/>
          </p:cNvSpPr>
          <p:nvPr>
            <p:ph type="pic" idx="23"/>
          </p:nvPr>
        </p:nvSpPr>
        <p:spPr>
          <a:xfrm>
            <a:off x="-109389" y="468808"/>
            <a:ext cx="6318870" cy="4212581"/>
          </a:xfrm>
          <a:prstGeom prst="rect">
            <a:avLst/>
          </a:prstGeom>
        </p:spPr>
        <p:txBody>
          <a:bodyPr tIns="45719" bIns="45719">
            <a:noAutofit/>
          </a:bodyPr>
          <a:lstStyle/>
          <a:p>
            <a:endParaRPr/>
          </a:p>
        </p:txBody>
      </p:sp>
      <p:sp>
        <p:nvSpPr>
          <p:cNvPr id="77"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57686641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4" name="–Johnny Appleseed"/>
          <p:cNvSpPr txBox="1">
            <a:spLocks noGrp="1"/>
          </p:cNvSpPr>
          <p:nvPr>
            <p:ph type="body" sz="quarter" idx="21"/>
          </p:nvPr>
        </p:nvSpPr>
        <p:spPr>
          <a:xfrm>
            <a:off x="1812727" y="3355330"/>
            <a:ext cx="5518547" cy="328935"/>
          </a:xfrm>
          <a:prstGeom prst="rect">
            <a:avLst/>
          </a:prstGeom>
        </p:spPr>
        <p:txBody>
          <a:bodyPr lIns="71437" tIns="71437" rIns="71437" bIns="71437">
            <a:spAutoFit/>
          </a:bodyPr>
          <a:lstStyle>
            <a:lvl1pPr marL="0" indent="0" algn="ctr" defTabSz="308074">
              <a:lnSpc>
                <a:spcPct val="100000"/>
              </a:lnSpc>
              <a:spcBef>
                <a:spcPts val="0"/>
              </a:spcBef>
              <a:buSzTx/>
              <a:buFontTx/>
              <a:buNone/>
              <a:defRPr sz="1200" i="1">
                <a:latin typeface="Helvetica Neue"/>
                <a:ea typeface="Helvetica Neue"/>
                <a:cs typeface="Helvetica Neue"/>
                <a:sym typeface="Helvetica Neue"/>
              </a:defRPr>
            </a:lvl1pPr>
          </a:lstStyle>
          <a:p>
            <a:r>
              <a:t>–Johnny Appleseed</a:t>
            </a:r>
          </a:p>
        </p:txBody>
      </p:sp>
      <p:sp>
        <p:nvSpPr>
          <p:cNvPr id="85" name="“Type a quote here.”"/>
          <p:cNvSpPr txBox="1">
            <a:spLocks noGrp="1"/>
          </p:cNvSpPr>
          <p:nvPr>
            <p:ph type="body" sz="quarter" idx="22"/>
          </p:nvPr>
        </p:nvSpPr>
        <p:spPr>
          <a:xfrm>
            <a:off x="1812727" y="2206153"/>
            <a:ext cx="5518547" cy="409727"/>
          </a:xfrm>
          <a:prstGeom prst="rect">
            <a:avLst/>
          </a:prstGeom>
        </p:spPr>
        <p:txBody>
          <a:bodyPr lIns="71437" tIns="71437" rIns="71437" bIns="71437" anchor="ctr">
            <a:spAutoFit/>
          </a:bodyPr>
          <a:lstStyle>
            <a:lvl1pPr marL="0" indent="0" algn="ctr" defTabSz="308074">
              <a:lnSpc>
                <a:spcPct val="100000"/>
              </a:lnSpc>
              <a:spcBef>
                <a:spcPts val="0"/>
              </a:spcBef>
              <a:buSzTx/>
              <a:buFontTx/>
              <a:buNone/>
              <a:defRPr sz="1725">
                <a:latin typeface="+mn-lt"/>
                <a:ea typeface="+mn-ea"/>
                <a:cs typeface="+mn-cs"/>
                <a:sym typeface="Helvetica Neue Medium"/>
              </a:defRPr>
            </a:lvl1pPr>
          </a:lstStyle>
          <a:p>
            <a:r>
              <a:t>“Type a quote here.” </a:t>
            </a:r>
          </a:p>
        </p:txBody>
      </p:sp>
      <p:sp>
        <p:nvSpPr>
          <p:cNvPr id="86"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112994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3" name="Image"/>
          <p:cNvSpPr>
            <a:spLocks noGrp="1"/>
          </p:cNvSpPr>
          <p:nvPr>
            <p:ph type="pic" idx="21"/>
          </p:nvPr>
        </p:nvSpPr>
        <p:spPr>
          <a:xfrm>
            <a:off x="642101" y="0"/>
            <a:ext cx="7859799" cy="5243959"/>
          </a:xfrm>
          <a:prstGeom prst="rect">
            <a:avLst/>
          </a:prstGeom>
        </p:spPr>
        <p:txBody>
          <a:bodyPr tIns="45719" bIns="45719">
            <a:noAutofit/>
          </a:bodyPr>
          <a:lstStyle/>
          <a:p>
            <a:endParaRPr/>
          </a:p>
        </p:txBody>
      </p:sp>
      <p:sp>
        <p:nvSpPr>
          <p:cNvPr id="94"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9716777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xfrm>
            <a:off x="4431555" y="4902398"/>
            <a:ext cx="277319" cy="271227"/>
          </a:xfrm>
          <a:prstGeom prst="rect">
            <a:avLst/>
          </a:prstGeom>
        </p:spPr>
        <p:txBody>
          <a:bodyPr lIns="71437" tIns="71437" rIns="71437" bIns="71437"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5924530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1614488" y="273844"/>
            <a:ext cx="5915025" cy="994173"/>
          </a:xfrm>
          <a:prstGeom prst="rect">
            <a:avLst/>
          </a:prstGeom>
        </p:spPr>
        <p:txBody>
          <a:bodyPr/>
          <a:lstStyle>
            <a:lvl1pPr>
              <a:defRPr sz="3225">
                <a:latin typeface="Calibri"/>
                <a:ea typeface="Calibri"/>
                <a:cs typeface="Calibri"/>
                <a:sym typeface="Calibri"/>
              </a:defRPr>
            </a:lvl1pPr>
          </a:lstStyle>
          <a:p>
            <a:r>
              <a:t>Title Text</a:t>
            </a:r>
          </a:p>
        </p:txBody>
      </p:sp>
      <p:sp>
        <p:nvSpPr>
          <p:cNvPr id="109" name="Body Level One…"/>
          <p:cNvSpPr txBox="1">
            <a:spLocks noGrp="1"/>
          </p:cNvSpPr>
          <p:nvPr>
            <p:ph type="body" idx="1"/>
          </p:nvPr>
        </p:nvSpPr>
        <p:spPr>
          <a:xfrm>
            <a:off x="1614488" y="1369219"/>
            <a:ext cx="5915025" cy="3263504"/>
          </a:xfrm>
          <a:prstGeom prst="rect">
            <a:avLst/>
          </a:prstGeom>
        </p:spPr>
        <p:txBody>
          <a:bodyPr/>
          <a:lstStyle>
            <a:lvl1pPr marL="159203" indent="-159203">
              <a:defRPr sz="1950"/>
            </a:lvl1pPr>
            <a:lvl2pPr marL="357188" indent="-185738">
              <a:defRPr sz="1950"/>
            </a:lvl2pPr>
            <a:lvl3pPr marL="565785" indent="-222885">
              <a:defRPr sz="1950"/>
            </a:lvl3pPr>
            <a:lvl4pPr marL="762000" indent="-247650">
              <a:defRPr sz="1950"/>
            </a:lvl4pPr>
            <a:lvl5pPr marL="933450" indent="-247650">
              <a:defRPr sz="195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xfrm>
            <a:off x="7387313" y="4681545"/>
            <a:ext cx="389850" cy="392413"/>
          </a:xfrm>
          <a:prstGeom prst="rect">
            <a:avLst/>
          </a:prstGeom>
        </p:spPr>
        <p:txBody>
          <a:bodyPr/>
          <a:lstStyle>
            <a:lvl1pPr>
              <a:defRPr sz="1350"/>
            </a:lvl1pPr>
          </a:lstStyle>
          <a:p>
            <a:fld id="{86CB4B4D-7CA3-9044-876B-883B54F8677D}" type="slidenum">
              <a:t>‹#›</a:t>
            </a:fld>
            <a:endParaRPr/>
          </a:p>
        </p:txBody>
      </p:sp>
    </p:spTree>
    <p:extLst>
      <p:ext uri="{BB962C8B-B14F-4D97-AF65-F5344CB8AC3E}">
        <p14:creationId xmlns:p14="http://schemas.microsoft.com/office/powerpoint/2010/main" val="299828323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376775" y="976706"/>
            <a:ext cx="6390451" cy="429525"/>
          </a:xfrm>
          <a:prstGeom prst="rect">
            <a:avLst/>
          </a:prstGeom>
        </p:spPr>
        <p:txBody>
          <a:bodyPr lIns="182850" tIns="182850" rIns="182850" bIns="182850" anchor="t"/>
          <a:lstStyle>
            <a:lvl1pPr defTabSz="914400">
              <a:lnSpc>
                <a:spcPct val="100000"/>
              </a:lnSpc>
              <a:defRPr sz="2700">
                <a:latin typeface="Arial"/>
                <a:ea typeface="Arial"/>
                <a:cs typeface="Arial"/>
                <a:sym typeface="Arial"/>
              </a:defRPr>
            </a:lvl1pPr>
          </a:lstStyle>
          <a:p>
            <a:r>
              <a:t>Title Text</a:t>
            </a:r>
          </a:p>
        </p:txBody>
      </p:sp>
      <p:sp>
        <p:nvSpPr>
          <p:cNvPr id="118" name="Body Level One…"/>
          <p:cNvSpPr txBox="1">
            <a:spLocks noGrp="1"/>
          </p:cNvSpPr>
          <p:nvPr>
            <p:ph type="body" sz="half" idx="1"/>
          </p:nvPr>
        </p:nvSpPr>
        <p:spPr>
          <a:xfrm>
            <a:off x="1376775" y="1507294"/>
            <a:ext cx="6390451" cy="2562300"/>
          </a:xfrm>
          <a:prstGeom prst="rect">
            <a:avLst/>
          </a:prstGeom>
        </p:spPr>
        <p:txBody>
          <a:bodyPr lIns="182850" tIns="182850" rIns="182850" bIns="182850"/>
          <a:lstStyle>
            <a:lvl1pPr marL="371475" indent="-328613" defTabSz="914400">
              <a:lnSpc>
                <a:spcPct val="115000"/>
              </a:lnSpc>
              <a:spcBef>
                <a:spcPts val="0"/>
              </a:spcBef>
              <a:buClr>
                <a:srgbClr val="595959"/>
              </a:buClr>
              <a:buSzPts val="4600"/>
              <a:buChar char="●"/>
              <a:defRPr sz="1725">
                <a:solidFill>
                  <a:srgbClr val="595959"/>
                </a:solidFill>
                <a:latin typeface="Arial"/>
                <a:ea typeface="Arial"/>
                <a:cs typeface="Arial"/>
                <a:sym typeface="Arial"/>
              </a:defRPr>
            </a:lvl1pPr>
            <a:lvl2pPr marL="615043" indent="-391205" defTabSz="914400">
              <a:lnSpc>
                <a:spcPct val="115000"/>
              </a:lnSpc>
              <a:spcBef>
                <a:spcPts val="0"/>
              </a:spcBef>
              <a:buClr>
                <a:srgbClr val="595959"/>
              </a:buClr>
              <a:buSzPts val="4600"/>
              <a:buChar char="○"/>
              <a:defRPr sz="1725">
                <a:solidFill>
                  <a:srgbClr val="595959"/>
                </a:solidFill>
                <a:latin typeface="Arial"/>
                <a:ea typeface="Arial"/>
                <a:cs typeface="Arial"/>
                <a:sym typeface="Arial"/>
              </a:defRPr>
            </a:lvl2pPr>
            <a:lvl3pPr marL="786493" indent="-391205" defTabSz="914400">
              <a:lnSpc>
                <a:spcPct val="115000"/>
              </a:lnSpc>
              <a:spcBef>
                <a:spcPts val="0"/>
              </a:spcBef>
              <a:buClr>
                <a:srgbClr val="595959"/>
              </a:buClr>
              <a:buSzPts val="4600"/>
              <a:buChar char="■"/>
              <a:defRPr sz="1725">
                <a:solidFill>
                  <a:srgbClr val="595959"/>
                </a:solidFill>
                <a:latin typeface="Arial"/>
                <a:ea typeface="Arial"/>
                <a:cs typeface="Arial"/>
                <a:sym typeface="Arial"/>
              </a:defRPr>
            </a:lvl3pPr>
            <a:lvl4pPr marL="957943" indent="-391205" defTabSz="914400">
              <a:lnSpc>
                <a:spcPct val="115000"/>
              </a:lnSpc>
              <a:spcBef>
                <a:spcPts val="0"/>
              </a:spcBef>
              <a:buClr>
                <a:srgbClr val="595959"/>
              </a:buClr>
              <a:buSzPts val="4600"/>
              <a:buChar char="●"/>
              <a:defRPr sz="1725">
                <a:solidFill>
                  <a:srgbClr val="595959"/>
                </a:solidFill>
                <a:latin typeface="Arial"/>
                <a:ea typeface="Arial"/>
                <a:cs typeface="Arial"/>
                <a:sym typeface="Arial"/>
              </a:defRPr>
            </a:lvl4pPr>
            <a:lvl5pPr marL="1129393" indent="-391205" defTabSz="914400">
              <a:lnSpc>
                <a:spcPct val="115000"/>
              </a:lnSpc>
              <a:spcBef>
                <a:spcPts val="0"/>
              </a:spcBef>
              <a:buClr>
                <a:srgbClr val="595959"/>
              </a:buClr>
              <a:buSzPts val="4600"/>
              <a:buChar char="○"/>
              <a:defRPr sz="1725">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7398533" y="4034065"/>
            <a:ext cx="510336" cy="507771"/>
          </a:xfrm>
          <a:prstGeom prst="rect">
            <a:avLst/>
          </a:prstGeom>
        </p:spPr>
        <p:txBody>
          <a:bodyPr lIns="182850" tIns="182850" rIns="182850" bIns="182850"/>
          <a:lstStyle>
            <a:lvl1pPr defTabSz="914400">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7251265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copy 1">
    <p:bg>
      <p:bgPr>
        <a:solidFill>
          <a:srgbClr val="000000"/>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809750" y="133350"/>
            <a:ext cx="5514975" cy="1285875"/>
          </a:xfrm>
          <a:prstGeom prst="rect">
            <a:avLst/>
          </a:prstGeom>
        </p:spPr>
        <p:txBody>
          <a:bodyPr lIns="101600" tIns="101600" rIns="101600" bIns="101600">
            <a:noAutofit/>
          </a:bodyPr>
          <a:lstStyle>
            <a:lvl1pPr algn="ctr" defTabSz="304800">
              <a:lnSpc>
                <a:spcPct val="100000"/>
              </a:lnSpc>
              <a:defRPr sz="4275">
                <a:solidFill>
                  <a:srgbClr val="FFFFFF"/>
                </a:solidFill>
                <a:latin typeface="Gill Sans"/>
                <a:ea typeface="Gill Sans"/>
                <a:cs typeface="Gill Sans"/>
                <a:sym typeface="Gill Sans"/>
              </a:defRPr>
            </a:lvl1pPr>
          </a:lstStyle>
          <a:p>
            <a:r>
              <a:t>Title Text</a:t>
            </a:r>
          </a:p>
        </p:txBody>
      </p:sp>
      <p:sp>
        <p:nvSpPr>
          <p:cNvPr id="127" name="Body Level One…"/>
          <p:cNvSpPr txBox="1">
            <a:spLocks noGrp="1"/>
          </p:cNvSpPr>
          <p:nvPr>
            <p:ph type="body" sz="half" idx="1"/>
          </p:nvPr>
        </p:nvSpPr>
        <p:spPr>
          <a:xfrm>
            <a:off x="1809750" y="1457325"/>
            <a:ext cx="5514975" cy="3009900"/>
          </a:xfrm>
          <a:prstGeom prst="rect">
            <a:avLst/>
          </a:prstGeom>
        </p:spPr>
        <p:txBody>
          <a:bodyPr lIns="101600" tIns="101600" rIns="101600" bIns="101600" anchor="ctr">
            <a:noAutofit/>
          </a:bodyPr>
          <a:lstStyle>
            <a:lvl1pPr marL="517071" indent="-398009" defTabSz="304800">
              <a:lnSpc>
                <a:spcPct val="100000"/>
              </a:lnSpc>
              <a:spcBef>
                <a:spcPts val="1275"/>
              </a:spcBef>
              <a:buSzPct val="171000"/>
              <a:buFontTx/>
              <a:defRPr sz="1950">
                <a:solidFill>
                  <a:srgbClr val="FFFFFF"/>
                </a:solidFill>
                <a:latin typeface="Gill Sans"/>
                <a:ea typeface="Gill Sans"/>
                <a:cs typeface="Gill Sans"/>
                <a:sym typeface="Gill Sans"/>
              </a:defRPr>
            </a:lvl1pPr>
            <a:lvl2pPr marL="683759" indent="-398009" defTabSz="304800">
              <a:lnSpc>
                <a:spcPct val="100000"/>
              </a:lnSpc>
              <a:spcBef>
                <a:spcPts val="1275"/>
              </a:spcBef>
              <a:buSzPct val="171000"/>
              <a:buFontTx/>
              <a:defRPr sz="1950">
                <a:solidFill>
                  <a:srgbClr val="FFFFFF"/>
                </a:solidFill>
                <a:latin typeface="Gill Sans"/>
                <a:ea typeface="Gill Sans"/>
                <a:cs typeface="Gill Sans"/>
                <a:sym typeface="Gill Sans"/>
              </a:defRPr>
            </a:lvl2pPr>
            <a:lvl3pPr marL="850446" indent="-398009" defTabSz="304800">
              <a:lnSpc>
                <a:spcPct val="100000"/>
              </a:lnSpc>
              <a:spcBef>
                <a:spcPts val="1275"/>
              </a:spcBef>
              <a:buSzPct val="171000"/>
              <a:buFontTx/>
              <a:defRPr sz="1950">
                <a:solidFill>
                  <a:srgbClr val="FFFFFF"/>
                </a:solidFill>
                <a:latin typeface="Gill Sans"/>
                <a:ea typeface="Gill Sans"/>
                <a:cs typeface="Gill Sans"/>
                <a:sym typeface="Gill Sans"/>
              </a:defRPr>
            </a:lvl3pPr>
            <a:lvl4pPr marL="1017134" indent="-398009" defTabSz="304800">
              <a:lnSpc>
                <a:spcPct val="100000"/>
              </a:lnSpc>
              <a:spcBef>
                <a:spcPts val="1275"/>
              </a:spcBef>
              <a:buSzPct val="171000"/>
              <a:buFontTx/>
              <a:defRPr sz="1950">
                <a:solidFill>
                  <a:srgbClr val="FFFFFF"/>
                </a:solidFill>
                <a:latin typeface="Gill Sans"/>
                <a:ea typeface="Gill Sans"/>
                <a:cs typeface="Gill Sans"/>
                <a:sym typeface="Gill Sans"/>
              </a:defRPr>
            </a:lvl4pPr>
            <a:lvl5pPr marL="1183821" indent="-398009" defTabSz="304800">
              <a:lnSpc>
                <a:spcPct val="100000"/>
              </a:lnSpc>
              <a:spcBef>
                <a:spcPts val="1275"/>
              </a:spcBef>
              <a:buSzPct val="171000"/>
              <a:buFontTx/>
              <a:defRPr sz="195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4402930" y="4867275"/>
            <a:ext cx="328616" cy="332142"/>
          </a:xfrm>
          <a:prstGeom prst="rect">
            <a:avLst/>
          </a:prstGeom>
        </p:spPr>
        <p:txBody>
          <a:bodyPr lIns="101600" tIns="101600" rIns="101600" bIns="101600" anchor="t"/>
          <a:lstStyle>
            <a:lvl1pPr algn="ctr" defTabSz="304800">
              <a:defRPr sz="825">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70329261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5" name="Line"/>
          <p:cNvSpPr/>
          <p:nvPr/>
        </p:nvSpPr>
        <p:spPr>
          <a:xfrm>
            <a:off x="1223963" y="4731544"/>
            <a:ext cx="6696075" cy="0"/>
          </a:xfrm>
          <a:prstGeom prst="line">
            <a:avLst/>
          </a:prstGeom>
          <a:ln w="25400">
            <a:solidFill>
              <a:srgbClr val="000000"/>
            </a:solidFill>
          </a:ln>
        </p:spPr>
        <p:txBody>
          <a:bodyPr tIns="34290" bIns="34290"/>
          <a:lstStyle/>
          <a:p>
            <a:pPr algn="l" defTabSz="685800">
              <a:defRPr b="0">
                <a:latin typeface="Verdana"/>
                <a:ea typeface="Verdana"/>
                <a:cs typeface="Verdana"/>
                <a:sym typeface="Verdana"/>
              </a:defRPr>
            </a:pPr>
            <a:endParaRPr sz="563"/>
          </a:p>
        </p:txBody>
      </p:sp>
      <p:sp>
        <p:nvSpPr>
          <p:cNvPr id="136" name="Slide Number"/>
          <p:cNvSpPr txBox="1">
            <a:spLocks noGrp="1"/>
          </p:cNvSpPr>
          <p:nvPr>
            <p:ph type="sldNum" sz="quarter" idx="2"/>
          </p:nvPr>
        </p:nvSpPr>
        <p:spPr>
          <a:xfrm>
            <a:off x="7397353" y="4837748"/>
            <a:ext cx="372218" cy="369330"/>
          </a:xfrm>
          <a:prstGeom prst="rect">
            <a:avLst/>
          </a:prstGeom>
        </p:spPr>
        <p:txBody>
          <a:bodyPr anchor="t"/>
          <a:lstStyle>
            <a:lvl1pPr algn="l">
              <a:defRPr sz="1200">
                <a:solidFill>
                  <a:srgbClr val="000000"/>
                </a:solidFill>
                <a:latin typeface="Arial"/>
                <a:ea typeface="Arial"/>
                <a:cs typeface="Arial"/>
                <a:sym typeface="Arial"/>
              </a:defRPr>
            </a:lvl1pPr>
          </a:lstStyle>
          <a:p>
            <a:fld id="{86CB4B4D-7CA3-9044-876B-883B54F8677D}" type="slidenum">
              <a:t>‹#›</a:t>
            </a:fld>
            <a:endParaRPr/>
          </a:p>
        </p:txBody>
      </p:sp>
      <p:sp>
        <p:nvSpPr>
          <p:cNvPr id="137" name="Title Text"/>
          <p:cNvSpPr txBox="1">
            <a:spLocks noGrp="1"/>
          </p:cNvSpPr>
          <p:nvPr>
            <p:ph type="title"/>
          </p:nvPr>
        </p:nvSpPr>
        <p:spPr>
          <a:xfrm>
            <a:off x="1310831" y="124789"/>
            <a:ext cx="6522339" cy="539354"/>
          </a:xfrm>
          <a:prstGeom prst="rect">
            <a:avLst/>
          </a:prstGeom>
        </p:spPr>
        <p:txBody>
          <a:bodyPr/>
          <a:lstStyle>
            <a:lvl1pPr algn="ctr">
              <a:lnSpc>
                <a:spcPct val="100000"/>
              </a:lnSpc>
              <a:defRPr sz="2850">
                <a:latin typeface="Open Sans Regular"/>
                <a:ea typeface="Open Sans Regular"/>
                <a:cs typeface="Open Sans Regular"/>
                <a:sym typeface="Open Sans Regular"/>
              </a:defRPr>
            </a:lvl1pPr>
          </a:lstStyle>
          <a:p>
            <a:r>
              <a:t>Title Text</a:t>
            </a:r>
          </a:p>
        </p:txBody>
      </p:sp>
      <p:sp>
        <p:nvSpPr>
          <p:cNvPr id="138" name="Body Level One…"/>
          <p:cNvSpPr txBox="1">
            <a:spLocks noGrp="1"/>
          </p:cNvSpPr>
          <p:nvPr>
            <p:ph type="body" idx="1"/>
          </p:nvPr>
        </p:nvSpPr>
        <p:spPr>
          <a:xfrm>
            <a:off x="1485900" y="1200150"/>
            <a:ext cx="6172200" cy="3394472"/>
          </a:xfrm>
          <a:prstGeom prst="rect">
            <a:avLst/>
          </a:prstGeom>
        </p:spPr>
        <p:txBody>
          <a:bodyPr/>
          <a:lstStyle>
            <a:lvl1pPr marL="246459" indent="-246459">
              <a:lnSpc>
                <a:spcPct val="100000"/>
              </a:lnSpc>
              <a:spcBef>
                <a:spcPts val="413"/>
              </a:spcBef>
              <a:buClr>
                <a:srgbClr val="333399"/>
              </a:buClr>
              <a:buFontTx/>
              <a:buChar char="▪"/>
              <a:defRPr sz="1725">
                <a:latin typeface="Open Sans Regular"/>
                <a:ea typeface="Open Sans Regular"/>
                <a:cs typeface="Open Sans Regular"/>
                <a:sym typeface="Open Sans Regular"/>
              </a:defRPr>
            </a:lvl1pPr>
            <a:lvl2pPr marL="417909" indent="-246459">
              <a:lnSpc>
                <a:spcPct val="100000"/>
              </a:lnSpc>
              <a:spcBef>
                <a:spcPts val="413"/>
              </a:spcBef>
              <a:buClr>
                <a:srgbClr val="333399"/>
              </a:buClr>
              <a:buFontTx/>
              <a:buChar char="▪"/>
              <a:defRPr sz="1725">
                <a:latin typeface="Open Sans Regular"/>
                <a:ea typeface="Open Sans Regular"/>
                <a:cs typeface="Open Sans Regular"/>
                <a:sym typeface="Open Sans Regular"/>
              </a:defRPr>
            </a:lvl2pPr>
            <a:lvl3pPr marL="561975" indent="-219075">
              <a:lnSpc>
                <a:spcPct val="100000"/>
              </a:lnSpc>
              <a:spcBef>
                <a:spcPts val="413"/>
              </a:spcBef>
              <a:buClr>
                <a:srgbClr val="333399"/>
              </a:buClr>
              <a:buFontTx/>
              <a:buChar char="▪"/>
              <a:defRPr sz="1725">
                <a:latin typeface="Open Sans Regular"/>
                <a:ea typeface="Open Sans Regular"/>
                <a:cs typeface="Open Sans Regular"/>
                <a:sym typeface="Open Sans Regular"/>
              </a:defRPr>
            </a:lvl3pPr>
            <a:lvl4pPr marL="733425" indent="-219075">
              <a:lnSpc>
                <a:spcPct val="100000"/>
              </a:lnSpc>
              <a:spcBef>
                <a:spcPts val="413"/>
              </a:spcBef>
              <a:buClr>
                <a:srgbClr val="333399"/>
              </a:buClr>
              <a:buFontTx/>
              <a:buChar char="▪"/>
              <a:defRPr sz="1725">
                <a:latin typeface="Open Sans Regular"/>
                <a:ea typeface="Open Sans Regular"/>
                <a:cs typeface="Open Sans Regular"/>
                <a:sym typeface="Open Sans Regular"/>
              </a:defRPr>
            </a:lvl4pPr>
            <a:lvl5pPr marL="904875" indent="-219075">
              <a:lnSpc>
                <a:spcPct val="100000"/>
              </a:lnSpc>
              <a:spcBef>
                <a:spcPts val="413"/>
              </a:spcBef>
              <a:buClr>
                <a:srgbClr val="333399"/>
              </a:buClr>
              <a:buFontTx/>
              <a:buChar char="▪"/>
              <a:defRPr sz="1725">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139" name="A. Freise, R. Adhikari"/>
          <p:cNvSpPr txBox="1"/>
          <p:nvPr/>
        </p:nvSpPr>
        <p:spPr>
          <a:xfrm>
            <a:off x="5507236" y="4843463"/>
            <a:ext cx="1752600" cy="144335"/>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75" tIns="28575" rIns="28575" bIns="28575">
            <a:spAutoFit/>
          </a:bodyPr>
          <a:lstStyle>
            <a:lvl1pPr algn="l" defTabSz="1828800">
              <a:buClr>
                <a:srgbClr val="000000"/>
              </a:buClr>
              <a:defRPr b="0">
                <a:uFill>
                  <a:solidFill>
                    <a:srgbClr val="FFFFFF"/>
                  </a:solidFill>
                </a:uFill>
                <a:latin typeface="Arial"/>
                <a:ea typeface="Arial"/>
                <a:cs typeface="Arial"/>
                <a:sym typeface="Arial"/>
              </a:defRPr>
            </a:lvl1pPr>
          </a:lstStyle>
          <a:p>
            <a:pPr>
              <a:defRPr>
                <a:solidFill>
                  <a:srgbClr val="FFFFFF"/>
                </a:solidFill>
              </a:defRPr>
            </a:pPr>
            <a:r>
              <a:rPr sz="563">
                <a:solidFill>
                  <a:srgbClr val="000000"/>
                </a:solidFill>
              </a:rPr>
              <a:t>A. Freise, R. Adhikari</a:t>
            </a:r>
          </a:p>
        </p:txBody>
      </p:sp>
    </p:spTree>
    <p:extLst>
      <p:ext uri="{BB962C8B-B14F-4D97-AF65-F5344CB8AC3E}">
        <p14:creationId xmlns:p14="http://schemas.microsoft.com/office/powerpoint/2010/main" val="13421654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Bullets E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18A417-C800-5F39-9392-A1FCC8F6A803}"/>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514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6489B741-AF8A-CC1B-482B-1D64D0F399D2}"/>
              </a:ext>
            </a:extLst>
          </p:cNvPr>
          <p:cNvSpPr/>
          <p:nvPr userDrawn="1"/>
        </p:nvSpPr>
        <p:spPr>
          <a:xfrm>
            <a:off x="6967538" y="4478807"/>
            <a:ext cx="2176462" cy="664693"/>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7" name="Title Text"/>
          <p:cNvSpPr txBox="1">
            <a:spLocks noGrp="1"/>
          </p:cNvSpPr>
          <p:nvPr>
            <p:ph type="title"/>
          </p:nvPr>
        </p:nvSpPr>
        <p:spPr>
          <a:xfrm>
            <a:off x="669727" y="64871"/>
            <a:ext cx="7804548" cy="654100"/>
          </a:xfrm>
          <a:prstGeom prst="rect">
            <a:avLst/>
          </a:prstGeom>
        </p:spPr>
        <p:txBody>
          <a:bodyPr/>
          <a:lstStyle/>
          <a:p>
            <a:r>
              <a:t>Title Text</a:t>
            </a:r>
          </a:p>
        </p:txBody>
      </p:sp>
      <p:sp>
        <p:nvSpPr>
          <p:cNvPr id="48" name="Body Level One…"/>
          <p:cNvSpPr txBox="1">
            <a:spLocks noGrp="1"/>
          </p:cNvSpPr>
          <p:nvPr>
            <p:ph type="body" idx="1"/>
          </p:nvPr>
        </p:nvSpPr>
        <p:spPr>
          <a:xfrm>
            <a:off x="669727" y="816253"/>
            <a:ext cx="7804547" cy="3233663"/>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802" indent="-278902">
              <a:spcBef>
                <a:spcPts val="0"/>
              </a:spcBef>
              <a:spcAft>
                <a:spcPts val="600"/>
              </a:spcAft>
              <a:buFontTx/>
              <a:buChar char="-"/>
              <a:defRPr sz="1800">
                <a:latin typeface="Open Sans"/>
                <a:ea typeface="Open Sans"/>
                <a:cs typeface="Open Sans"/>
                <a:sym typeface="Open Sans"/>
              </a:defRPr>
            </a:lvl2pPr>
            <a:lvl3pPr marL="836704" indent="-278902">
              <a:spcBef>
                <a:spcPts val="0"/>
              </a:spcBef>
              <a:spcAft>
                <a:spcPts val="600"/>
              </a:spcAft>
              <a:buFontTx/>
              <a:buChar char="-"/>
              <a:defRPr sz="1600">
                <a:latin typeface="Open Sans"/>
                <a:ea typeface="Open Sans"/>
                <a:cs typeface="Open Sans"/>
                <a:sym typeface="Open Sans"/>
              </a:defRPr>
            </a:lvl3pPr>
            <a:lvl4pPr marL="1115606" indent="-278902">
              <a:spcBef>
                <a:spcPts val="0"/>
              </a:spcBef>
              <a:spcAft>
                <a:spcPts val="600"/>
              </a:spcAft>
              <a:buFontTx/>
              <a:buChar char="-"/>
              <a:defRPr sz="1400">
                <a:latin typeface="Open Sans"/>
                <a:ea typeface="Open Sans"/>
                <a:cs typeface="Open Sans"/>
                <a:sym typeface="Open Sans"/>
              </a:defRPr>
            </a:lvl4pPr>
            <a:lvl5pPr marL="1394507" indent="-278902">
              <a:spcBef>
                <a:spcPts val="0"/>
              </a:spcBef>
              <a:spcAft>
                <a:spcPts val="600"/>
              </a:spcAft>
              <a:buFontTx/>
              <a:buChar char="-"/>
              <a:defRPr sz="14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90594"/>
            <a:ext cx="1458506" cy="661382"/>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5824" y="4505310"/>
            <a:ext cx="2138176" cy="635509"/>
          </a:xfrm>
          <a:prstGeom prst="rect">
            <a:avLst/>
          </a:prstGeom>
        </p:spPr>
      </p:pic>
    </p:spTree>
    <p:extLst>
      <p:ext uri="{BB962C8B-B14F-4D97-AF65-F5344CB8AC3E}">
        <p14:creationId xmlns:p14="http://schemas.microsoft.com/office/powerpoint/2010/main" val="2146865765"/>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1485900" y="69057"/>
            <a:ext cx="6172200" cy="1131093"/>
          </a:xfrm>
          <a:prstGeom prst="rect">
            <a:avLst/>
          </a:prstGeom>
        </p:spPr>
        <p:txBody>
          <a:bodyPr/>
          <a:lstStyle>
            <a:lvl1pPr algn="ctr" defTabSz="342900">
              <a:lnSpc>
                <a:spcPct val="100000"/>
              </a:lnSpc>
              <a:defRPr sz="3225">
                <a:latin typeface="Open Sans Regular"/>
                <a:ea typeface="Open Sans Regular"/>
                <a:cs typeface="Open Sans Regular"/>
                <a:sym typeface="Open Sans Regular"/>
              </a:defRPr>
            </a:lvl1pPr>
          </a:lstStyle>
          <a:p>
            <a:r>
              <a:t>Title Text</a:t>
            </a:r>
          </a:p>
        </p:txBody>
      </p:sp>
      <p:sp>
        <p:nvSpPr>
          <p:cNvPr id="147" name="Body Level One…"/>
          <p:cNvSpPr txBox="1">
            <a:spLocks noGrp="1"/>
          </p:cNvSpPr>
          <p:nvPr>
            <p:ph type="body" idx="1"/>
          </p:nvPr>
        </p:nvSpPr>
        <p:spPr>
          <a:xfrm>
            <a:off x="1485900" y="1200150"/>
            <a:ext cx="6172200" cy="3943350"/>
          </a:xfrm>
          <a:prstGeom prst="rect">
            <a:avLst/>
          </a:prstGeom>
        </p:spPr>
        <p:txBody>
          <a:bodyPr/>
          <a:lstStyle>
            <a:lvl1pPr marL="241101" indent="-241101" defTabSz="342900">
              <a:lnSpc>
                <a:spcPct val="100000"/>
              </a:lnSpc>
              <a:spcBef>
                <a:spcPts val="563"/>
              </a:spcBef>
              <a:buClr>
                <a:srgbClr val="0000FF"/>
              </a:buClr>
              <a:buFontTx/>
              <a:buChar char="▪"/>
              <a:defRPr sz="2250">
                <a:latin typeface="Open Sans Regular"/>
                <a:ea typeface="Open Sans Regular"/>
                <a:cs typeface="Open Sans Regular"/>
                <a:sym typeface="Open Sans Regular"/>
              </a:defRPr>
            </a:lvl1pPr>
            <a:lvl2pPr marL="401070" indent="-229620" defTabSz="342900">
              <a:lnSpc>
                <a:spcPct val="100000"/>
              </a:lnSpc>
              <a:spcBef>
                <a:spcPts val="563"/>
              </a:spcBef>
              <a:buClr>
                <a:srgbClr val="0000FF"/>
              </a:buClr>
              <a:buFontTx/>
              <a:buChar char="▪"/>
              <a:defRPr sz="2250">
                <a:latin typeface="Open Sans Regular"/>
                <a:ea typeface="Open Sans Regular"/>
                <a:cs typeface="Open Sans Regular"/>
                <a:sym typeface="Open Sans Regular"/>
              </a:defRPr>
            </a:lvl2pPr>
            <a:lvl3pPr marL="557213" indent="-214313" defTabSz="342900">
              <a:lnSpc>
                <a:spcPct val="100000"/>
              </a:lnSpc>
              <a:spcBef>
                <a:spcPts val="563"/>
              </a:spcBef>
              <a:buClr>
                <a:srgbClr val="0000FF"/>
              </a:buClr>
              <a:buFontTx/>
              <a:buChar char="▪"/>
              <a:defRPr sz="2250">
                <a:latin typeface="Open Sans Regular"/>
                <a:ea typeface="Open Sans Regular"/>
                <a:cs typeface="Open Sans Regular"/>
                <a:sym typeface="Open Sans Regular"/>
              </a:defRPr>
            </a:lvl3pPr>
            <a:lvl4pPr marL="771525" indent="-257175" defTabSz="342900">
              <a:lnSpc>
                <a:spcPct val="100000"/>
              </a:lnSpc>
              <a:spcBef>
                <a:spcPts val="563"/>
              </a:spcBef>
              <a:buClr>
                <a:srgbClr val="0000FF"/>
              </a:buClr>
              <a:buFontTx/>
              <a:buChar char="▪"/>
              <a:defRPr sz="2250">
                <a:latin typeface="Open Sans Regular"/>
                <a:ea typeface="Open Sans Regular"/>
                <a:cs typeface="Open Sans Regular"/>
                <a:sym typeface="Open Sans Regular"/>
              </a:defRPr>
            </a:lvl4pPr>
            <a:lvl5pPr marL="942975" indent="-257175" defTabSz="342900">
              <a:lnSpc>
                <a:spcPct val="100000"/>
              </a:lnSpc>
              <a:spcBef>
                <a:spcPts val="563"/>
              </a:spcBef>
              <a:buClr>
                <a:srgbClr val="0000FF"/>
              </a:buClr>
              <a:buFontTx/>
              <a:buChar char="▪"/>
              <a:defRPr sz="2250">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057900" y="4748374"/>
            <a:ext cx="1600200" cy="311622"/>
          </a:xfrm>
          <a:prstGeom prst="rect">
            <a:avLst/>
          </a:prstGeom>
        </p:spPr>
        <p:txBody>
          <a:bodyPr wrap="square"/>
          <a:lstStyle>
            <a:lvl1pPr defTabSz="342900">
              <a:defRPr sz="825">
                <a:latin typeface="Open Sans Regular"/>
                <a:ea typeface="Open Sans Regular"/>
                <a:cs typeface="Open Sans Regular"/>
                <a:sym typeface="Open Sans Regular"/>
              </a:defRPr>
            </a:lvl1pPr>
          </a:lstStyle>
          <a:p>
            <a:fld id="{86CB4B4D-7CA3-9044-876B-883B54F8677D}" type="slidenum">
              <a:t>‹#›</a:t>
            </a:fld>
            <a:endParaRPr/>
          </a:p>
        </p:txBody>
      </p:sp>
    </p:spTree>
    <p:extLst>
      <p:ext uri="{BB962C8B-B14F-4D97-AF65-F5344CB8AC3E}">
        <p14:creationId xmlns:p14="http://schemas.microsoft.com/office/powerpoint/2010/main" val="2289936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1812727" y="863947"/>
            <a:ext cx="5518547" cy="1741289"/>
          </a:xfrm>
          <a:prstGeom prst="rect">
            <a:avLst/>
          </a:prstGeom>
        </p:spPr>
        <p:txBody>
          <a:bodyPr lIns="71437" tIns="71437" rIns="71437" bIns="71437" anchor="b"/>
          <a:lstStyle>
            <a:lvl1pPr algn="ctr" defTabSz="308074">
              <a:lnSpc>
                <a:spcPct val="100000"/>
              </a:lnSpc>
              <a:defRPr sz="4200">
                <a:solidFill>
                  <a:srgbClr val="FFFFFF"/>
                </a:solidFill>
                <a:latin typeface="Helvetica Light"/>
                <a:ea typeface="Helvetica Light"/>
                <a:cs typeface="Helvetica Light"/>
                <a:sym typeface="Helvetica Light"/>
              </a:defRPr>
            </a:lvl1pPr>
          </a:lstStyle>
          <a:p>
            <a:r>
              <a:t>Title Text</a:t>
            </a:r>
          </a:p>
        </p:txBody>
      </p:sp>
      <p:sp>
        <p:nvSpPr>
          <p:cNvPr id="156" name="Body Level One…"/>
          <p:cNvSpPr txBox="1">
            <a:spLocks noGrp="1"/>
          </p:cNvSpPr>
          <p:nvPr>
            <p:ph type="body" sz="quarter" idx="1"/>
          </p:nvPr>
        </p:nvSpPr>
        <p:spPr>
          <a:xfrm>
            <a:off x="1812727" y="2652117"/>
            <a:ext cx="5518547" cy="596057"/>
          </a:xfrm>
          <a:prstGeom prst="rect">
            <a:avLst/>
          </a:prstGeom>
        </p:spPr>
        <p:txBody>
          <a:bodyPr lIns="71437" tIns="71437" rIns="71437" bIns="71437"/>
          <a:lstStyle>
            <a:lvl1pPr marL="0" indent="0" algn="ctr" defTabSz="308074">
              <a:lnSpc>
                <a:spcPct val="100000"/>
              </a:lnSpc>
              <a:spcBef>
                <a:spcPts val="0"/>
              </a:spcBef>
              <a:buSzTx/>
              <a:buFontTx/>
              <a:buNone/>
              <a:defRPr sz="1650">
                <a:solidFill>
                  <a:srgbClr val="FFFFFF"/>
                </a:solidFill>
                <a:latin typeface="Helvetica Light"/>
                <a:ea typeface="Helvetica Light"/>
                <a:cs typeface="Helvetica Light"/>
                <a:sym typeface="Helvetica Light"/>
              </a:defRPr>
            </a:lvl1pPr>
            <a:lvl2pPr marL="0" indent="85725" algn="ctr" defTabSz="308074">
              <a:lnSpc>
                <a:spcPct val="100000"/>
              </a:lnSpc>
              <a:spcBef>
                <a:spcPts val="0"/>
              </a:spcBef>
              <a:buSzTx/>
              <a:buFontTx/>
              <a:buNone/>
              <a:defRPr sz="1650">
                <a:solidFill>
                  <a:srgbClr val="FFFFFF"/>
                </a:solidFill>
                <a:latin typeface="Helvetica Light"/>
                <a:ea typeface="Helvetica Light"/>
                <a:cs typeface="Helvetica Light"/>
                <a:sym typeface="Helvetica Light"/>
              </a:defRPr>
            </a:lvl2pPr>
            <a:lvl3pPr marL="0" indent="171450" algn="ctr" defTabSz="308074">
              <a:lnSpc>
                <a:spcPct val="100000"/>
              </a:lnSpc>
              <a:spcBef>
                <a:spcPts val="0"/>
              </a:spcBef>
              <a:buSzTx/>
              <a:buFontTx/>
              <a:buNone/>
              <a:defRPr sz="1650">
                <a:solidFill>
                  <a:srgbClr val="FFFFFF"/>
                </a:solidFill>
                <a:latin typeface="Helvetica Light"/>
                <a:ea typeface="Helvetica Light"/>
                <a:cs typeface="Helvetica Light"/>
                <a:sym typeface="Helvetica Light"/>
              </a:defRPr>
            </a:lvl3pPr>
            <a:lvl4pPr marL="0" indent="257175" algn="ctr" defTabSz="308074">
              <a:lnSpc>
                <a:spcPct val="100000"/>
              </a:lnSpc>
              <a:spcBef>
                <a:spcPts val="0"/>
              </a:spcBef>
              <a:buSzTx/>
              <a:buFontTx/>
              <a:buNone/>
              <a:defRPr sz="1650">
                <a:solidFill>
                  <a:srgbClr val="FFFFFF"/>
                </a:solidFill>
                <a:latin typeface="Helvetica Light"/>
                <a:ea typeface="Helvetica Light"/>
                <a:cs typeface="Helvetica Light"/>
                <a:sym typeface="Helvetica Light"/>
              </a:defRPr>
            </a:lvl4pPr>
            <a:lvl5pPr marL="0" indent="342900" algn="ctr" defTabSz="308074">
              <a:lnSpc>
                <a:spcPct val="100000"/>
              </a:lnSpc>
              <a:spcBef>
                <a:spcPts val="0"/>
              </a:spcBef>
              <a:buSzTx/>
              <a:buFontTx/>
              <a:buNone/>
              <a:defRPr sz="165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4424382" y="4882307"/>
            <a:ext cx="288540" cy="282769"/>
          </a:xfrm>
          <a:prstGeom prst="rect">
            <a:avLst/>
          </a:prstGeom>
        </p:spPr>
        <p:txBody>
          <a:bodyPr lIns="71437" tIns="71437" rIns="71437" bIns="71437" anchor="t"/>
          <a:lstStyle>
            <a:lvl1pPr algn="ctr" defTabSz="308074">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9578789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64" name="Line"/>
          <p:cNvSpPr/>
          <p:nvPr/>
        </p:nvSpPr>
        <p:spPr>
          <a:xfrm>
            <a:off x="2033588" y="519113"/>
            <a:ext cx="5886450" cy="0"/>
          </a:xfrm>
          <a:prstGeom prst="line">
            <a:avLst/>
          </a:prstGeom>
          <a:ln w="25400">
            <a:solidFill>
              <a:srgbClr val="000000"/>
            </a:solidFill>
          </a:ln>
        </p:spPr>
        <p:txBody>
          <a:bodyPr tIns="34290" bIns="34290"/>
          <a:lstStyle/>
          <a:p>
            <a:pPr algn="l" defTabSz="685800">
              <a:defRPr b="0">
                <a:latin typeface="Verdana"/>
                <a:ea typeface="Verdana"/>
                <a:cs typeface="Verdana"/>
                <a:sym typeface="Verdana"/>
              </a:defRPr>
            </a:pPr>
            <a:endParaRPr sz="563"/>
          </a:p>
        </p:txBody>
      </p:sp>
      <p:sp>
        <p:nvSpPr>
          <p:cNvPr id="165" name="Line"/>
          <p:cNvSpPr/>
          <p:nvPr/>
        </p:nvSpPr>
        <p:spPr>
          <a:xfrm>
            <a:off x="1223963" y="4731544"/>
            <a:ext cx="6696075" cy="0"/>
          </a:xfrm>
          <a:prstGeom prst="line">
            <a:avLst/>
          </a:prstGeom>
          <a:ln w="25400">
            <a:solidFill>
              <a:srgbClr val="000000"/>
            </a:solidFill>
          </a:ln>
        </p:spPr>
        <p:txBody>
          <a:bodyPr tIns="34290" bIns="34290"/>
          <a:lstStyle/>
          <a:p>
            <a:pPr algn="l" defTabSz="685800">
              <a:defRPr b="0">
                <a:latin typeface="Verdana"/>
                <a:ea typeface="Verdana"/>
                <a:cs typeface="Verdana"/>
                <a:sym typeface="Verdana"/>
              </a:defRPr>
            </a:pPr>
            <a:endParaRPr sz="563"/>
          </a:p>
        </p:txBody>
      </p:sp>
      <p:sp>
        <p:nvSpPr>
          <p:cNvPr id="166" name="Slide Number"/>
          <p:cNvSpPr txBox="1">
            <a:spLocks noGrp="1"/>
          </p:cNvSpPr>
          <p:nvPr>
            <p:ph type="sldNum" sz="quarter" idx="2"/>
          </p:nvPr>
        </p:nvSpPr>
        <p:spPr>
          <a:xfrm>
            <a:off x="7397353" y="4837748"/>
            <a:ext cx="372218" cy="369330"/>
          </a:xfrm>
          <a:prstGeom prst="rect">
            <a:avLst/>
          </a:prstGeom>
        </p:spPr>
        <p:txBody>
          <a:bodyPr anchor="t"/>
          <a:lstStyle>
            <a:lvl1pPr algn="l">
              <a:defRPr sz="1200">
                <a:solidFill>
                  <a:srgbClr val="000000"/>
                </a:solidFill>
                <a:latin typeface="Arial"/>
                <a:ea typeface="Arial"/>
                <a:cs typeface="Arial"/>
                <a:sym typeface="Arial"/>
              </a:defRPr>
            </a:lvl1pPr>
          </a:lstStyle>
          <a:p>
            <a:fld id="{86CB4B4D-7CA3-9044-876B-883B54F8677D}" type="slidenum">
              <a:t>‹#›</a:t>
            </a:fld>
            <a:endParaRPr/>
          </a:p>
        </p:txBody>
      </p:sp>
      <p:sp>
        <p:nvSpPr>
          <p:cNvPr id="167" name="Title Text"/>
          <p:cNvSpPr txBox="1">
            <a:spLocks noGrp="1"/>
          </p:cNvSpPr>
          <p:nvPr>
            <p:ph type="title"/>
          </p:nvPr>
        </p:nvSpPr>
        <p:spPr>
          <a:xfrm>
            <a:off x="2033588" y="573881"/>
            <a:ext cx="5616178" cy="539354"/>
          </a:xfrm>
          <a:prstGeom prst="rect">
            <a:avLst/>
          </a:prstGeom>
        </p:spPr>
        <p:txBody>
          <a:bodyPr/>
          <a:lstStyle>
            <a:lvl1pPr algn="ctr">
              <a:lnSpc>
                <a:spcPct val="100000"/>
              </a:lnSpc>
              <a:defRPr sz="2850">
                <a:latin typeface="Open Sans Regular"/>
                <a:ea typeface="Open Sans Regular"/>
                <a:cs typeface="Open Sans Regular"/>
                <a:sym typeface="Open Sans Regular"/>
              </a:defRPr>
            </a:lvl1pPr>
          </a:lstStyle>
          <a:p>
            <a:r>
              <a:t>Title Text</a:t>
            </a:r>
          </a:p>
        </p:txBody>
      </p:sp>
      <p:sp>
        <p:nvSpPr>
          <p:cNvPr id="168" name="Body Level One…"/>
          <p:cNvSpPr txBox="1">
            <a:spLocks noGrp="1"/>
          </p:cNvSpPr>
          <p:nvPr>
            <p:ph type="body" idx="1"/>
          </p:nvPr>
        </p:nvSpPr>
        <p:spPr>
          <a:xfrm>
            <a:off x="1485900" y="1200150"/>
            <a:ext cx="6172200" cy="3394472"/>
          </a:xfrm>
          <a:prstGeom prst="rect">
            <a:avLst/>
          </a:prstGeom>
        </p:spPr>
        <p:txBody>
          <a:bodyPr/>
          <a:lstStyle>
            <a:lvl1pPr marL="246459" indent="-246459">
              <a:lnSpc>
                <a:spcPct val="100000"/>
              </a:lnSpc>
              <a:spcBef>
                <a:spcPts val="413"/>
              </a:spcBef>
              <a:buClr>
                <a:srgbClr val="333399"/>
              </a:buClr>
              <a:buFontTx/>
              <a:buChar char="▪"/>
              <a:defRPr sz="1725">
                <a:latin typeface="Open Sans Regular"/>
                <a:ea typeface="Open Sans Regular"/>
                <a:cs typeface="Open Sans Regular"/>
                <a:sym typeface="Open Sans Regular"/>
              </a:defRPr>
            </a:lvl1pPr>
            <a:lvl2pPr marL="417909" indent="-246459">
              <a:lnSpc>
                <a:spcPct val="100000"/>
              </a:lnSpc>
              <a:spcBef>
                <a:spcPts val="413"/>
              </a:spcBef>
              <a:buClr>
                <a:srgbClr val="333399"/>
              </a:buClr>
              <a:buFontTx/>
              <a:buChar char="▪"/>
              <a:defRPr sz="1725">
                <a:latin typeface="Open Sans Regular"/>
                <a:ea typeface="Open Sans Regular"/>
                <a:cs typeface="Open Sans Regular"/>
                <a:sym typeface="Open Sans Regular"/>
              </a:defRPr>
            </a:lvl2pPr>
            <a:lvl3pPr marL="561975" indent="-219075">
              <a:lnSpc>
                <a:spcPct val="100000"/>
              </a:lnSpc>
              <a:spcBef>
                <a:spcPts val="413"/>
              </a:spcBef>
              <a:buClr>
                <a:srgbClr val="333399"/>
              </a:buClr>
              <a:buFontTx/>
              <a:buChar char="▪"/>
              <a:defRPr sz="1725">
                <a:latin typeface="Open Sans Regular"/>
                <a:ea typeface="Open Sans Regular"/>
                <a:cs typeface="Open Sans Regular"/>
                <a:sym typeface="Open Sans Regular"/>
              </a:defRPr>
            </a:lvl3pPr>
            <a:lvl4pPr marL="733425" indent="-219075">
              <a:lnSpc>
                <a:spcPct val="100000"/>
              </a:lnSpc>
              <a:spcBef>
                <a:spcPts val="413"/>
              </a:spcBef>
              <a:buClr>
                <a:srgbClr val="333399"/>
              </a:buClr>
              <a:buFontTx/>
              <a:buChar char="▪"/>
              <a:defRPr sz="1725">
                <a:latin typeface="Open Sans Regular"/>
                <a:ea typeface="Open Sans Regular"/>
                <a:cs typeface="Open Sans Regular"/>
                <a:sym typeface="Open Sans Regular"/>
              </a:defRPr>
            </a:lvl4pPr>
            <a:lvl5pPr marL="904875" indent="-219075">
              <a:lnSpc>
                <a:spcPct val="100000"/>
              </a:lnSpc>
              <a:spcBef>
                <a:spcPts val="413"/>
              </a:spcBef>
              <a:buClr>
                <a:srgbClr val="333399"/>
              </a:buClr>
              <a:buFontTx/>
              <a:buChar char="▪"/>
              <a:defRPr sz="1725">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169" name="A. Freise"/>
          <p:cNvSpPr txBox="1"/>
          <p:nvPr/>
        </p:nvSpPr>
        <p:spPr>
          <a:xfrm>
            <a:off x="5507236" y="4843463"/>
            <a:ext cx="1752600" cy="144335"/>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8575" tIns="28575" rIns="28575" bIns="28575">
            <a:spAutoFit/>
          </a:bodyPr>
          <a:lstStyle>
            <a:lvl1pPr algn="l" defTabSz="1828800">
              <a:buClr>
                <a:srgbClr val="000000"/>
              </a:buClr>
              <a:defRPr b="0">
                <a:uFill>
                  <a:solidFill>
                    <a:srgbClr val="FFFFFF"/>
                  </a:solidFill>
                </a:uFill>
                <a:latin typeface="Arial"/>
                <a:ea typeface="Arial"/>
                <a:cs typeface="Arial"/>
                <a:sym typeface="Arial"/>
              </a:defRPr>
            </a:lvl1pPr>
          </a:lstStyle>
          <a:p>
            <a:pPr>
              <a:defRPr>
                <a:solidFill>
                  <a:srgbClr val="FFFFFF"/>
                </a:solidFill>
              </a:defRPr>
            </a:pPr>
            <a:r>
              <a:rPr sz="563">
                <a:solidFill>
                  <a:srgbClr val="000000"/>
                </a:solidFill>
              </a:rPr>
              <a:t>A. Freise</a:t>
            </a:r>
          </a:p>
        </p:txBody>
      </p:sp>
    </p:spTree>
    <p:extLst>
      <p:ext uri="{BB962C8B-B14F-4D97-AF65-F5344CB8AC3E}">
        <p14:creationId xmlns:p14="http://schemas.microsoft.com/office/powerpoint/2010/main" val="39793567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1645295" y="210009"/>
            <a:ext cx="5853411" cy="642380"/>
          </a:xfrm>
          <a:prstGeom prst="rect">
            <a:avLst/>
          </a:prstGeom>
        </p:spPr>
        <p:txBody>
          <a:bodyPr lIns="71437" tIns="71437" rIns="71437" bIns="71437"/>
          <a:lstStyle>
            <a:lvl1pPr algn="ctr" defTabSz="308074">
              <a:lnSpc>
                <a:spcPct val="100000"/>
              </a:lnSpc>
              <a:defRPr sz="2850">
                <a:latin typeface="Open Sans Regular"/>
                <a:ea typeface="Open Sans Regular"/>
                <a:cs typeface="Open Sans Regular"/>
                <a:sym typeface="Open Sans Regular"/>
              </a:defRPr>
            </a:lvl1pPr>
          </a:lstStyle>
          <a:p>
            <a:r>
              <a:t>Title Text</a:t>
            </a:r>
          </a:p>
        </p:txBody>
      </p:sp>
      <p:sp>
        <p:nvSpPr>
          <p:cNvPr id="177" name="Body Level One…"/>
          <p:cNvSpPr txBox="1">
            <a:spLocks noGrp="1"/>
          </p:cNvSpPr>
          <p:nvPr>
            <p:ph type="body" sz="half" idx="1"/>
          </p:nvPr>
        </p:nvSpPr>
        <p:spPr>
          <a:xfrm>
            <a:off x="2144311" y="1096119"/>
            <a:ext cx="5434762" cy="3315147"/>
          </a:xfrm>
          <a:prstGeom prst="rect">
            <a:avLst/>
          </a:prstGeom>
        </p:spPr>
        <p:txBody>
          <a:bodyPr lIns="71437" tIns="71437" rIns="71437" bIns="71437" anchor="ctr"/>
          <a:lstStyle>
            <a:lvl1pPr marL="231510" indent="-231510" defTabSz="308074">
              <a:lnSpc>
                <a:spcPct val="100000"/>
              </a:lnSpc>
              <a:spcBef>
                <a:spcPts val="2213"/>
              </a:spcBef>
              <a:buClr>
                <a:srgbClr val="53585F"/>
              </a:buClr>
              <a:buSzPct val="98000"/>
              <a:buFontTx/>
              <a:defRPr sz="1875">
                <a:latin typeface="Open Sans Regular"/>
                <a:ea typeface="Open Sans Regular"/>
                <a:cs typeface="Open Sans Regular"/>
                <a:sym typeface="Open Sans Regular"/>
              </a:defRPr>
            </a:lvl1pPr>
            <a:lvl2pPr marL="398198" indent="-231510" defTabSz="308074">
              <a:lnSpc>
                <a:spcPct val="100000"/>
              </a:lnSpc>
              <a:spcBef>
                <a:spcPts val="2213"/>
              </a:spcBef>
              <a:buClr>
                <a:srgbClr val="53585F"/>
              </a:buClr>
              <a:buSzPct val="75000"/>
              <a:buFontTx/>
              <a:defRPr sz="1875">
                <a:latin typeface="Open Sans Regular"/>
                <a:ea typeface="Open Sans Regular"/>
                <a:cs typeface="Open Sans Regular"/>
                <a:sym typeface="Open Sans Regular"/>
              </a:defRPr>
            </a:lvl2pPr>
            <a:lvl3pPr marL="564885" indent="-231510" defTabSz="308074">
              <a:lnSpc>
                <a:spcPct val="100000"/>
              </a:lnSpc>
              <a:spcBef>
                <a:spcPts val="2213"/>
              </a:spcBef>
              <a:buClr>
                <a:srgbClr val="53585F"/>
              </a:buClr>
              <a:buSzPct val="75000"/>
              <a:buFontTx/>
              <a:defRPr sz="1875">
                <a:latin typeface="Open Sans Regular"/>
                <a:ea typeface="Open Sans Regular"/>
                <a:cs typeface="Open Sans Regular"/>
                <a:sym typeface="Open Sans Regular"/>
              </a:defRPr>
            </a:lvl3pPr>
            <a:lvl4pPr marL="731573" indent="-231510" defTabSz="308074">
              <a:lnSpc>
                <a:spcPct val="100000"/>
              </a:lnSpc>
              <a:spcBef>
                <a:spcPts val="2213"/>
              </a:spcBef>
              <a:buClr>
                <a:srgbClr val="53585F"/>
              </a:buClr>
              <a:buSzPct val="75000"/>
              <a:buFontTx/>
              <a:defRPr sz="1875">
                <a:latin typeface="Open Sans Regular"/>
                <a:ea typeface="Open Sans Regular"/>
                <a:cs typeface="Open Sans Regular"/>
                <a:sym typeface="Open Sans Regular"/>
              </a:defRPr>
            </a:lvl4pPr>
            <a:lvl5pPr marL="898260" indent="-231510" defTabSz="308074">
              <a:lnSpc>
                <a:spcPct val="100000"/>
              </a:lnSpc>
              <a:spcBef>
                <a:spcPts val="2213"/>
              </a:spcBef>
              <a:buClr>
                <a:srgbClr val="53585F"/>
              </a:buClr>
              <a:buSzPct val="75000"/>
              <a:buFontTx/>
              <a:defRPr sz="1875">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7615629" y="4864447"/>
            <a:ext cx="288540" cy="282769"/>
          </a:xfrm>
          <a:prstGeom prst="rect">
            <a:avLst/>
          </a:prstGeom>
        </p:spPr>
        <p:txBody>
          <a:bodyPr lIns="71437" tIns="71437" rIns="71437" bIns="71437" anchor="t"/>
          <a:lstStyle>
            <a:lvl1pPr algn="ctr" defTabSz="308074">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2074302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185" name="Slide Number"/>
          <p:cNvSpPr txBox="1">
            <a:spLocks noGrp="1"/>
          </p:cNvSpPr>
          <p:nvPr>
            <p:ph type="sldNum" sz="quarter" idx="2"/>
          </p:nvPr>
        </p:nvSpPr>
        <p:spPr>
          <a:xfrm>
            <a:off x="7397353" y="4837748"/>
            <a:ext cx="372218" cy="369330"/>
          </a:xfrm>
          <a:prstGeom prst="rect">
            <a:avLst/>
          </a:prstGeom>
        </p:spPr>
        <p:txBody>
          <a:bodyPr anchor="t"/>
          <a:lstStyle>
            <a:lvl1pPr algn="l">
              <a:defRPr sz="1200">
                <a:solidFill>
                  <a:srgbClr val="000000"/>
                </a:solidFill>
                <a:latin typeface="Arial"/>
                <a:ea typeface="Arial"/>
                <a:cs typeface="Arial"/>
                <a:sym typeface="Arial"/>
              </a:defRPr>
            </a:lvl1pPr>
          </a:lstStyle>
          <a:p>
            <a:fld id="{86CB4B4D-7CA3-9044-876B-883B54F8677D}" type="slidenum">
              <a:t>‹#›</a:t>
            </a:fld>
            <a:endParaRPr/>
          </a:p>
        </p:txBody>
      </p:sp>
      <p:sp>
        <p:nvSpPr>
          <p:cNvPr id="186" name="Title Text"/>
          <p:cNvSpPr txBox="1">
            <a:spLocks noGrp="1"/>
          </p:cNvSpPr>
          <p:nvPr>
            <p:ph type="title"/>
          </p:nvPr>
        </p:nvSpPr>
        <p:spPr>
          <a:xfrm>
            <a:off x="1763911" y="234553"/>
            <a:ext cx="5616179" cy="539354"/>
          </a:xfrm>
          <a:prstGeom prst="rect">
            <a:avLst/>
          </a:prstGeom>
        </p:spPr>
        <p:txBody>
          <a:bodyPr/>
          <a:lstStyle>
            <a:lvl1pPr algn="ctr">
              <a:lnSpc>
                <a:spcPct val="100000"/>
              </a:lnSpc>
              <a:defRPr sz="2850">
                <a:latin typeface="Open Sans Regular"/>
                <a:ea typeface="Open Sans Regular"/>
                <a:cs typeface="Open Sans Regular"/>
                <a:sym typeface="Open Sans Regular"/>
              </a:defRPr>
            </a:lvl1pPr>
          </a:lstStyle>
          <a:p>
            <a:r>
              <a:t>Title Text</a:t>
            </a:r>
          </a:p>
        </p:txBody>
      </p:sp>
      <p:sp>
        <p:nvSpPr>
          <p:cNvPr id="187" name="Body Level One…"/>
          <p:cNvSpPr txBox="1">
            <a:spLocks noGrp="1"/>
          </p:cNvSpPr>
          <p:nvPr>
            <p:ph type="body" idx="1"/>
          </p:nvPr>
        </p:nvSpPr>
        <p:spPr>
          <a:xfrm>
            <a:off x="1485900" y="1200150"/>
            <a:ext cx="6172200" cy="3394472"/>
          </a:xfrm>
          <a:prstGeom prst="rect">
            <a:avLst/>
          </a:prstGeom>
        </p:spPr>
        <p:txBody>
          <a:bodyPr/>
          <a:lstStyle>
            <a:lvl1pPr marL="201779" indent="-201779">
              <a:lnSpc>
                <a:spcPct val="100000"/>
              </a:lnSpc>
              <a:spcBef>
                <a:spcPts val="413"/>
              </a:spcBef>
              <a:buSzPct val="120000"/>
              <a:buFontTx/>
              <a:defRPr sz="1725">
                <a:latin typeface="Open Sans Regular"/>
                <a:ea typeface="Open Sans Regular"/>
                <a:cs typeface="Open Sans Regular"/>
                <a:sym typeface="Open Sans Regular"/>
              </a:defRPr>
            </a:lvl1pPr>
            <a:lvl2pPr marL="368467" indent="-201779">
              <a:lnSpc>
                <a:spcPct val="100000"/>
              </a:lnSpc>
              <a:spcBef>
                <a:spcPts val="413"/>
              </a:spcBef>
              <a:buSzPct val="75000"/>
              <a:buFontTx/>
              <a:defRPr sz="1725">
                <a:latin typeface="Open Sans Regular"/>
                <a:ea typeface="Open Sans Regular"/>
                <a:cs typeface="Open Sans Regular"/>
                <a:sym typeface="Open Sans Regular"/>
              </a:defRPr>
            </a:lvl2pPr>
            <a:lvl3pPr marL="535154" indent="-201779">
              <a:lnSpc>
                <a:spcPct val="100000"/>
              </a:lnSpc>
              <a:spcBef>
                <a:spcPts val="413"/>
              </a:spcBef>
              <a:buSzPct val="75000"/>
              <a:buFontTx/>
              <a:defRPr sz="1725">
                <a:latin typeface="Open Sans Regular"/>
                <a:ea typeface="Open Sans Regular"/>
                <a:cs typeface="Open Sans Regular"/>
                <a:sym typeface="Open Sans Regular"/>
              </a:defRPr>
            </a:lvl3pPr>
            <a:lvl4pPr marL="701842" indent="-201779">
              <a:lnSpc>
                <a:spcPct val="100000"/>
              </a:lnSpc>
              <a:spcBef>
                <a:spcPts val="413"/>
              </a:spcBef>
              <a:buSzPct val="75000"/>
              <a:buFontTx/>
              <a:defRPr sz="1725">
                <a:latin typeface="Open Sans Regular"/>
                <a:ea typeface="Open Sans Regular"/>
                <a:cs typeface="Open Sans Regular"/>
                <a:sym typeface="Open Sans Regular"/>
              </a:defRPr>
            </a:lvl4pPr>
            <a:lvl5pPr marL="868529" indent="-201779">
              <a:lnSpc>
                <a:spcPct val="100000"/>
              </a:lnSpc>
              <a:spcBef>
                <a:spcPts val="413"/>
              </a:spcBef>
              <a:buSzPct val="75000"/>
              <a:buFontTx/>
              <a:defRPr sz="1725">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5026941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645295" y="46881"/>
            <a:ext cx="5853410" cy="654100"/>
          </a:xfrm>
          <a:prstGeom prst="rect">
            <a:avLst/>
          </a:prstGeom>
        </p:spPr>
        <p:txBody>
          <a:bodyPr lIns="71437" tIns="71437" rIns="71437" bIns="71437"/>
          <a:lstStyle>
            <a:lvl1pPr algn="ctr" defTabSz="304800">
              <a:lnSpc>
                <a:spcPct val="100000"/>
              </a:lnSpc>
              <a:defRPr sz="4725">
                <a:latin typeface="Helvetica"/>
                <a:ea typeface="Helvetica"/>
                <a:cs typeface="Helvetica"/>
                <a:sym typeface="Helvetica"/>
              </a:defRPr>
            </a:lvl1pPr>
          </a:lstStyle>
          <a:p>
            <a:r>
              <a:t>Title Text</a:t>
            </a:r>
          </a:p>
        </p:txBody>
      </p:sp>
      <p:sp>
        <p:nvSpPr>
          <p:cNvPr id="195" name="Body Level One…"/>
          <p:cNvSpPr txBox="1">
            <a:spLocks noGrp="1"/>
          </p:cNvSpPr>
          <p:nvPr>
            <p:ph type="body" idx="1"/>
          </p:nvPr>
        </p:nvSpPr>
        <p:spPr>
          <a:xfrm>
            <a:off x="1645295" y="798091"/>
            <a:ext cx="5853410" cy="3315147"/>
          </a:xfrm>
          <a:prstGeom prst="rect">
            <a:avLst/>
          </a:prstGeom>
        </p:spPr>
        <p:txBody>
          <a:bodyPr lIns="71437" tIns="71437" rIns="71437" bIns="71437" anchor="ctr"/>
          <a:lstStyle>
            <a:lvl1pPr marL="229195" indent="-229195" defTabSz="308074">
              <a:lnSpc>
                <a:spcPct val="100000"/>
              </a:lnSpc>
              <a:spcBef>
                <a:spcPts val="2213"/>
              </a:spcBef>
              <a:buSzPct val="145000"/>
              <a:buFontTx/>
              <a:defRPr sz="1650">
                <a:latin typeface="Helvetica"/>
                <a:ea typeface="Helvetica"/>
                <a:cs typeface="Helvetica"/>
                <a:sym typeface="Helvetica"/>
              </a:defRPr>
            </a:lvl1pPr>
            <a:lvl2pPr marL="395883" indent="-229195" defTabSz="308074">
              <a:lnSpc>
                <a:spcPct val="100000"/>
              </a:lnSpc>
              <a:spcBef>
                <a:spcPts val="2213"/>
              </a:spcBef>
              <a:buSzPct val="145000"/>
              <a:buFontTx/>
              <a:defRPr sz="1650">
                <a:latin typeface="Helvetica"/>
                <a:ea typeface="Helvetica"/>
                <a:cs typeface="Helvetica"/>
                <a:sym typeface="Helvetica"/>
              </a:defRPr>
            </a:lvl2pPr>
            <a:lvl3pPr marL="562570" indent="-229195" defTabSz="308074">
              <a:lnSpc>
                <a:spcPct val="100000"/>
              </a:lnSpc>
              <a:spcBef>
                <a:spcPts val="2213"/>
              </a:spcBef>
              <a:buSzPct val="145000"/>
              <a:buFontTx/>
              <a:defRPr sz="1650">
                <a:latin typeface="Helvetica"/>
                <a:ea typeface="Helvetica"/>
                <a:cs typeface="Helvetica"/>
                <a:sym typeface="Helvetica"/>
              </a:defRPr>
            </a:lvl3pPr>
            <a:lvl4pPr marL="729258" indent="-229195" defTabSz="308074">
              <a:lnSpc>
                <a:spcPct val="100000"/>
              </a:lnSpc>
              <a:spcBef>
                <a:spcPts val="2213"/>
              </a:spcBef>
              <a:buSzPct val="145000"/>
              <a:buFontTx/>
              <a:defRPr sz="1650">
                <a:latin typeface="Helvetica"/>
                <a:ea typeface="Helvetica"/>
                <a:cs typeface="Helvetica"/>
                <a:sym typeface="Helvetica"/>
              </a:defRPr>
            </a:lvl4pPr>
            <a:lvl5pPr marL="895945" indent="-229195" defTabSz="308074">
              <a:lnSpc>
                <a:spcPct val="100000"/>
              </a:lnSpc>
              <a:spcBef>
                <a:spcPts val="2213"/>
              </a:spcBef>
              <a:buSzPct val="145000"/>
              <a:buFontTx/>
              <a:defRPr sz="1650">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7722601" y="4911329"/>
            <a:ext cx="285335" cy="282769"/>
          </a:xfrm>
          <a:prstGeom prst="rect">
            <a:avLst/>
          </a:prstGeom>
        </p:spPr>
        <p:txBody>
          <a:bodyPr lIns="71437" tIns="71437" rIns="71437" bIns="71437" anchor="t"/>
          <a:lstStyle>
            <a:lvl1pPr algn="ctr" defTabSz="308074">
              <a:defRPr>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77779568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203" name="Slide Number"/>
          <p:cNvSpPr txBox="1">
            <a:spLocks noGrp="1"/>
          </p:cNvSpPr>
          <p:nvPr>
            <p:ph type="sldNum" sz="quarter" idx="2"/>
          </p:nvPr>
        </p:nvSpPr>
        <p:spPr>
          <a:xfrm>
            <a:off x="4424382" y="4882307"/>
            <a:ext cx="288540" cy="282769"/>
          </a:xfrm>
          <a:prstGeom prst="rect">
            <a:avLst/>
          </a:prstGeom>
        </p:spPr>
        <p:txBody>
          <a:bodyPr lIns="71437" tIns="71437" rIns="71437" bIns="71437" anchor="t"/>
          <a:lstStyle>
            <a:lvl1pPr algn="ctr" defTabSz="308074">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97069383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210" name="Rectangle"/>
          <p:cNvSpPr/>
          <p:nvPr/>
        </p:nvSpPr>
        <p:spPr>
          <a:xfrm>
            <a:off x="12167" y="4807911"/>
            <a:ext cx="9144000" cy="339310"/>
          </a:xfrm>
          <a:prstGeom prst="rect">
            <a:avLst/>
          </a:prstGeom>
          <a:gradFill>
            <a:gsLst>
              <a:gs pos="0">
                <a:srgbClr val="EBEBEB"/>
              </a:gs>
              <a:gs pos="100000">
                <a:srgbClr val="FFFFFF"/>
              </a:gs>
            </a:gsLst>
            <a:lin ang="11545074"/>
          </a:gradFill>
          <a:ln w="12700">
            <a:miter lim="400000"/>
          </a:ln>
        </p:spPr>
        <p:txBody>
          <a:bodyPr lIns="0" tIns="0" rIns="0" bIns="0" anchor="ctr"/>
          <a:lstStyle/>
          <a:p>
            <a:pPr defTabSz="309563">
              <a:defRPr b="0">
                <a:solidFill>
                  <a:srgbClr val="FFFFFF"/>
                </a:solidFill>
                <a:latin typeface="+mn-lt"/>
                <a:ea typeface="+mn-ea"/>
                <a:cs typeface="+mn-cs"/>
                <a:sym typeface="Helvetica Neue Medium"/>
              </a:defRPr>
            </a:pPr>
            <a:endParaRPr sz="563"/>
          </a:p>
        </p:txBody>
      </p:sp>
      <p:sp>
        <p:nvSpPr>
          <p:cNvPr id="211" name="Title Text"/>
          <p:cNvSpPr txBox="1">
            <a:spLocks noGrp="1"/>
          </p:cNvSpPr>
          <p:nvPr>
            <p:ph type="title"/>
          </p:nvPr>
        </p:nvSpPr>
        <p:spPr>
          <a:xfrm>
            <a:off x="1645295" y="46881"/>
            <a:ext cx="5853410" cy="654100"/>
          </a:xfrm>
          <a:prstGeom prst="rect">
            <a:avLst/>
          </a:prstGeom>
        </p:spPr>
        <p:txBody>
          <a:bodyPr lIns="71437" tIns="71437" rIns="71437" bIns="71437"/>
          <a:lstStyle>
            <a:lvl1pPr algn="ctr" defTabSz="308074">
              <a:lnSpc>
                <a:spcPct val="100000"/>
              </a:lnSpc>
              <a:defRPr sz="4200">
                <a:latin typeface="Open Sans Regular"/>
                <a:ea typeface="Open Sans Regular"/>
                <a:cs typeface="Open Sans Regular"/>
                <a:sym typeface="Open Sans Regular"/>
              </a:defRPr>
            </a:lvl1pPr>
          </a:lstStyle>
          <a:p>
            <a:r>
              <a:t>Title Text</a:t>
            </a:r>
          </a:p>
        </p:txBody>
      </p:sp>
      <p:sp>
        <p:nvSpPr>
          <p:cNvPr id="212" name="Body Level One…"/>
          <p:cNvSpPr txBox="1">
            <a:spLocks noGrp="1"/>
          </p:cNvSpPr>
          <p:nvPr>
            <p:ph type="body" idx="1"/>
          </p:nvPr>
        </p:nvSpPr>
        <p:spPr>
          <a:xfrm>
            <a:off x="388244" y="798091"/>
            <a:ext cx="8467410" cy="3315147"/>
          </a:xfrm>
          <a:prstGeom prst="rect">
            <a:avLst/>
          </a:prstGeom>
        </p:spPr>
        <p:txBody>
          <a:bodyPr lIns="71437" tIns="71437" rIns="71437" bIns="71437" anchor="ctr"/>
          <a:lstStyle>
            <a:lvl1pPr marL="229195" indent="-229195" defTabSz="308074">
              <a:lnSpc>
                <a:spcPct val="100000"/>
              </a:lnSpc>
              <a:spcBef>
                <a:spcPts val="1313"/>
              </a:spcBef>
              <a:buSzPct val="145000"/>
              <a:buFontTx/>
              <a:defRPr sz="1650">
                <a:latin typeface="Open Sans Regular"/>
                <a:ea typeface="Open Sans Regular"/>
                <a:cs typeface="Open Sans Regular"/>
                <a:sym typeface="Open Sans Regular"/>
              </a:defRPr>
            </a:lvl1pPr>
            <a:lvl2pPr marL="395883" indent="-229195" defTabSz="308074">
              <a:lnSpc>
                <a:spcPct val="100000"/>
              </a:lnSpc>
              <a:spcBef>
                <a:spcPts val="1313"/>
              </a:spcBef>
              <a:buSzPct val="145000"/>
              <a:buFontTx/>
              <a:defRPr sz="1650">
                <a:latin typeface="Open Sans Regular"/>
                <a:ea typeface="Open Sans Regular"/>
                <a:cs typeface="Open Sans Regular"/>
                <a:sym typeface="Open Sans Regular"/>
              </a:defRPr>
            </a:lvl2pPr>
            <a:lvl3pPr marL="562570" indent="-229195" defTabSz="308074">
              <a:lnSpc>
                <a:spcPct val="100000"/>
              </a:lnSpc>
              <a:spcBef>
                <a:spcPts val="1313"/>
              </a:spcBef>
              <a:buSzPct val="145000"/>
              <a:buFontTx/>
              <a:defRPr sz="1650">
                <a:latin typeface="Open Sans Regular"/>
                <a:ea typeface="Open Sans Regular"/>
                <a:cs typeface="Open Sans Regular"/>
                <a:sym typeface="Open Sans Regular"/>
              </a:defRPr>
            </a:lvl3pPr>
            <a:lvl4pPr marL="729258" indent="-229195" defTabSz="308074">
              <a:lnSpc>
                <a:spcPct val="100000"/>
              </a:lnSpc>
              <a:spcBef>
                <a:spcPts val="1313"/>
              </a:spcBef>
              <a:buSzPct val="145000"/>
              <a:buFontTx/>
              <a:defRPr sz="1650">
                <a:latin typeface="Open Sans Regular"/>
                <a:ea typeface="Open Sans Regular"/>
                <a:cs typeface="Open Sans Regular"/>
                <a:sym typeface="Open Sans Regular"/>
              </a:defRPr>
            </a:lvl4pPr>
            <a:lvl5pPr marL="895945" indent="-229195" defTabSz="308074">
              <a:lnSpc>
                <a:spcPct val="100000"/>
              </a:lnSpc>
              <a:spcBef>
                <a:spcPts val="1313"/>
              </a:spcBef>
              <a:buSzPct val="145000"/>
              <a:buFontTx/>
              <a:defRPr sz="1650">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8662554" y="4911329"/>
            <a:ext cx="285335" cy="282769"/>
          </a:xfrm>
          <a:prstGeom prst="rect">
            <a:avLst/>
          </a:prstGeom>
        </p:spPr>
        <p:txBody>
          <a:bodyPr lIns="71437" tIns="71437" rIns="71437" bIns="71437" anchor="t"/>
          <a:lstStyle>
            <a:lvl1pPr algn="ctr" defTabSz="308074">
              <a:defRPr>
                <a:solidFill>
                  <a:srgbClr val="000000"/>
                </a:solidFill>
                <a:latin typeface="Helvetica Neue"/>
                <a:ea typeface="Helvetica Neue"/>
                <a:cs typeface="Helvetica Neue"/>
                <a:sym typeface="Helvetica Neue"/>
              </a:defRPr>
            </a:lvl1pPr>
          </a:lstStyle>
          <a:p>
            <a:fld id="{86CB4B4D-7CA3-9044-876B-883B54F8677D}" type="slidenum">
              <a:t>‹#›</a:t>
            </a:fld>
            <a:endParaRPr/>
          </a:p>
        </p:txBody>
      </p:sp>
      <p:pic>
        <p:nvPicPr>
          <p:cNvPr id="214" name="Picture 8" descr="Picture 8"/>
          <p:cNvPicPr>
            <a:picLocks noChangeAspect="1"/>
          </p:cNvPicPr>
          <p:nvPr/>
        </p:nvPicPr>
        <p:blipFill>
          <a:blip r:embed="rId2"/>
          <a:stretch>
            <a:fillRect/>
          </a:stretch>
        </p:blipFill>
        <p:spPr>
          <a:xfrm>
            <a:off x="7710492" y="4831603"/>
            <a:ext cx="978544" cy="290844"/>
          </a:xfrm>
          <a:prstGeom prst="rect">
            <a:avLst/>
          </a:prstGeom>
          <a:ln w="12700">
            <a:miter lim="400000"/>
          </a:ln>
        </p:spPr>
      </p:pic>
      <p:pic>
        <p:nvPicPr>
          <p:cNvPr id="215" name="nikhef_logo_red_no_bg.png" descr="nikhef_logo_red_no_bg.png"/>
          <p:cNvPicPr>
            <a:picLocks noChangeAspect="1"/>
          </p:cNvPicPr>
          <p:nvPr/>
        </p:nvPicPr>
        <p:blipFill>
          <a:blip r:embed="rId3"/>
          <a:stretch>
            <a:fillRect/>
          </a:stretch>
        </p:blipFill>
        <p:spPr>
          <a:xfrm>
            <a:off x="6970725" y="4852487"/>
            <a:ext cx="663852" cy="259683"/>
          </a:xfrm>
          <a:prstGeom prst="rect">
            <a:avLst/>
          </a:prstGeom>
          <a:ln w="12700">
            <a:miter lim="400000"/>
          </a:ln>
        </p:spPr>
      </p:pic>
    </p:spTree>
    <p:extLst>
      <p:ext uri="{BB962C8B-B14F-4D97-AF65-F5344CB8AC3E}">
        <p14:creationId xmlns:p14="http://schemas.microsoft.com/office/powerpoint/2010/main" val="235986566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22" name="Rectangle 11"/>
          <p:cNvSpPr/>
          <p:nvPr/>
        </p:nvSpPr>
        <p:spPr>
          <a:xfrm>
            <a:off x="11116" y="721519"/>
            <a:ext cx="9132888" cy="28575"/>
          </a:xfrm>
          <a:prstGeom prst="rect">
            <a:avLst/>
          </a:prstGeom>
          <a:solidFill>
            <a:srgbClr val="CC0099"/>
          </a:solidFill>
          <a:ln w="12700">
            <a:solidFill>
              <a:srgbClr val="333399"/>
            </a:solidFill>
            <a:miter/>
          </a:ln>
        </p:spPr>
        <p:txBody>
          <a:bodyPr tIns="34290" bIns="34290" anchor="ctr"/>
          <a:lstStyle/>
          <a:p>
            <a:pPr defTabSz="685800">
              <a:defRPr sz="4800" b="0">
                <a:solidFill>
                  <a:srgbClr val="114FFB"/>
                </a:solidFill>
                <a:latin typeface="Trebuchet MS"/>
                <a:ea typeface="Trebuchet MS"/>
                <a:cs typeface="Trebuchet MS"/>
                <a:sym typeface="Trebuchet MS"/>
              </a:defRPr>
            </a:pPr>
            <a:endParaRPr sz="1800"/>
          </a:p>
        </p:txBody>
      </p:sp>
      <p:sp>
        <p:nvSpPr>
          <p:cNvPr id="223" name="Rectangle 16"/>
          <p:cNvSpPr/>
          <p:nvPr/>
        </p:nvSpPr>
        <p:spPr>
          <a:xfrm>
            <a:off x="11116" y="4707731"/>
            <a:ext cx="9132888" cy="19050"/>
          </a:xfrm>
          <a:prstGeom prst="rect">
            <a:avLst/>
          </a:prstGeom>
          <a:solidFill>
            <a:srgbClr val="CC0099"/>
          </a:solidFill>
          <a:ln w="12700">
            <a:solidFill>
              <a:srgbClr val="333399"/>
            </a:solidFill>
            <a:miter/>
          </a:ln>
        </p:spPr>
        <p:txBody>
          <a:bodyPr tIns="34290" bIns="34290" anchor="ctr"/>
          <a:lstStyle/>
          <a:p>
            <a:pPr defTabSz="685800">
              <a:defRPr sz="4800" b="0">
                <a:solidFill>
                  <a:srgbClr val="114FFB"/>
                </a:solidFill>
                <a:latin typeface="Trebuchet MS"/>
                <a:ea typeface="Trebuchet MS"/>
                <a:cs typeface="Trebuchet MS"/>
                <a:sym typeface="Trebuchet MS"/>
              </a:defRPr>
            </a:pPr>
            <a:endParaRPr sz="1800"/>
          </a:p>
        </p:txBody>
      </p:sp>
      <p:pic>
        <p:nvPicPr>
          <p:cNvPr id="224" name="Picture 2" descr="Picture 2"/>
          <p:cNvPicPr>
            <a:picLocks noChangeAspect="1"/>
          </p:cNvPicPr>
          <p:nvPr/>
        </p:nvPicPr>
        <p:blipFill>
          <a:blip r:embed="rId2"/>
          <a:stretch>
            <a:fillRect/>
          </a:stretch>
        </p:blipFill>
        <p:spPr>
          <a:xfrm>
            <a:off x="-56622" y="108150"/>
            <a:ext cx="1239441" cy="517923"/>
          </a:xfrm>
          <a:prstGeom prst="rect">
            <a:avLst/>
          </a:prstGeom>
          <a:ln w="12700">
            <a:miter lim="400000"/>
          </a:ln>
        </p:spPr>
      </p:pic>
      <p:sp>
        <p:nvSpPr>
          <p:cNvPr id="225" name="TextBox 1"/>
          <p:cNvSpPr txBox="1"/>
          <p:nvPr/>
        </p:nvSpPr>
        <p:spPr>
          <a:xfrm>
            <a:off x="957486" y="387349"/>
            <a:ext cx="226345" cy="155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34290" bIns="34290">
            <a:spAutoFit/>
          </a:bodyPr>
          <a:lstStyle>
            <a:lvl1pPr defTabSz="1828800">
              <a:defRPr i="1">
                <a:solidFill>
                  <a:srgbClr val="022584"/>
                </a:solidFill>
                <a:latin typeface="Trebuchet MS"/>
                <a:ea typeface="Trebuchet MS"/>
                <a:cs typeface="Trebuchet MS"/>
                <a:sym typeface="Trebuchet MS"/>
              </a:defRPr>
            </a:lvl1pPr>
          </a:lstStyle>
          <a:p>
            <a:r>
              <a:rPr sz="563"/>
              <a:t>+</a:t>
            </a:r>
          </a:p>
        </p:txBody>
      </p:sp>
      <p:sp>
        <p:nvSpPr>
          <p:cNvPr id="226" name="Title Text"/>
          <p:cNvSpPr txBox="1">
            <a:spLocks noGrp="1"/>
          </p:cNvSpPr>
          <p:nvPr>
            <p:ph type="title"/>
          </p:nvPr>
        </p:nvSpPr>
        <p:spPr>
          <a:xfrm>
            <a:off x="1462088" y="170260"/>
            <a:ext cx="5564188" cy="457200"/>
          </a:xfrm>
          <a:prstGeom prst="rect">
            <a:avLst/>
          </a:prstGeom>
        </p:spPr>
        <p:txBody>
          <a:bodyPr lIns="92075" tIns="92075" rIns="92075" bIns="92075" anchor="b"/>
          <a:lstStyle>
            <a:lvl1pPr algn="ctr">
              <a:lnSpc>
                <a:spcPct val="100000"/>
              </a:lnSpc>
              <a:defRPr sz="2700">
                <a:latin typeface="Helvetica"/>
                <a:ea typeface="Helvetica"/>
                <a:cs typeface="Helvetica"/>
                <a:sym typeface="Helvetica"/>
              </a:defRPr>
            </a:lvl1pPr>
          </a:lstStyle>
          <a:p>
            <a:r>
              <a:t>Title Text</a:t>
            </a:r>
          </a:p>
        </p:txBody>
      </p:sp>
      <p:sp>
        <p:nvSpPr>
          <p:cNvPr id="227" name="Body Level One…"/>
          <p:cNvSpPr txBox="1">
            <a:spLocks noGrp="1"/>
          </p:cNvSpPr>
          <p:nvPr>
            <p:ph type="body" idx="1"/>
          </p:nvPr>
        </p:nvSpPr>
        <p:spPr>
          <a:xfrm>
            <a:off x="685800" y="1485900"/>
            <a:ext cx="7772400" cy="3086100"/>
          </a:xfrm>
          <a:prstGeom prst="rect">
            <a:avLst/>
          </a:prstGeom>
        </p:spPr>
        <p:txBody>
          <a:bodyPr lIns="92075" tIns="92075" rIns="92075" bIns="92075"/>
          <a:lstStyle>
            <a:lvl1pPr marL="257175" indent="-257175">
              <a:lnSpc>
                <a:spcPct val="100000"/>
              </a:lnSpc>
              <a:spcBef>
                <a:spcPts val="413"/>
              </a:spcBef>
              <a:buClr>
                <a:srgbClr val="009688"/>
              </a:buClr>
              <a:buSzPct val="75000"/>
              <a:buFontTx/>
              <a:buChar char=""/>
              <a:defRPr sz="1800">
                <a:solidFill>
                  <a:srgbClr val="009688"/>
                </a:solidFill>
                <a:latin typeface="Helvetica"/>
                <a:ea typeface="Helvetica"/>
                <a:cs typeface="Helvetica"/>
                <a:sym typeface="Helvetica"/>
              </a:defRPr>
            </a:lvl1pPr>
            <a:lvl2pPr marL="457200" indent="-285750">
              <a:lnSpc>
                <a:spcPct val="100000"/>
              </a:lnSpc>
              <a:spcBef>
                <a:spcPts val="413"/>
              </a:spcBef>
              <a:buClr>
                <a:srgbClr val="009688"/>
              </a:buClr>
              <a:buFontTx/>
              <a:buChar char=""/>
              <a:defRPr sz="1800">
                <a:solidFill>
                  <a:srgbClr val="009688"/>
                </a:solidFill>
                <a:latin typeface="Helvetica"/>
                <a:ea typeface="Helvetica"/>
                <a:cs typeface="Helvetica"/>
                <a:sym typeface="Helvetica"/>
              </a:defRPr>
            </a:lvl2pPr>
            <a:lvl3pPr marL="600075" indent="-257175">
              <a:lnSpc>
                <a:spcPct val="100000"/>
              </a:lnSpc>
              <a:spcBef>
                <a:spcPts val="413"/>
              </a:spcBef>
              <a:buClr>
                <a:srgbClr val="009688"/>
              </a:buClr>
              <a:buFontTx/>
              <a:buChar char="»"/>
              <a:defRPr sz="1800">
                <a:solidFill>
                  <a:srgbClr val="009688"/>
                </a:solidFill>
                <a:latin typeface="Helvetica"/>
                <a:ea typeface="Helvetica"/>
                <a:cs typeface="Helvetica"/>
                <a:sym typeface="Helvetica"/>
              </a:defRPr>
            </a:lvl3pPr>
            <a:lvl4pPr marL="771525" indent="-257175">
              <a:lnSpc>
                <a:spcPct val="100000"/>
              </a:lnSpc>
              <a:spcBef>
                <a:spcPts val="413"/>
              </a:spcBef>
              <a:buClr>
                <a:srgbClr val="009688"/>
              </a:buClr>
              <a:buSzPct val="65000"/>
              <a:buFontTx/>
              <a:buChar char="–"/>
              <a:defRPr sz="1800">
                <a:solidFill>
                  <a:srgbClr val="009688"/>
                </a:solidFill>
                <a:latin typeface="Helvetica"/>
                <a:ea typeface="Helvetica"/>
                <a:cs typeface="Helvetica"/>
                <a:sym typeface="Helvetica"/>
              </a:defRPr>
            </a:lvl4pPr>
            <a:lvl5pPr marL="942975" indent="-257175">
              <a:lnSpc>
                <a:spcPct val="100000"/>
              </a:lnSpc>
              <a:spcBef>
                <a:spcPts val="413"/>
              </a:spcBef>
              <a:buClr>
                <a:srgbClr val="009688"/>
              </a:buClr>
              <a:buFontTx/>
              <a:buChar char="»"/>
              <a:defRPr sz="1800">
                <a:solidFill>
                  <a:srgbClr val="009688"/>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8131188" y="4745532"/>
            <a:ext cx="327013" cy="324448"/>
          </a:xfrm>
          <a:prstGeom prst="rect">
            <a:avLst/>
          </a:prstGeom>
        </p:spPr>
        <p:txBody>
          <a:bodyPr lIns="92075" tIns="92075" rIns="92075" bIns="92075"/>
          <a:lstStyle>
            <a:lvl1pPr>
              <a:defRPr>
                <a:solidFill>
                  <a:srgbClr val="009688"/>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36737347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35" name="Rectangle 11"/>
          <p:cNvSpPr/>
          <p:nvPr/>
        </p:nvSpPr>
        <p:spPr>
          <a:xfrm>
            <a:off x="11112" y="863204"/>
            <a:ext cx="9132888" cy="28575"/>
          </a:xfrm>
          <a:prstGeom prst="rect">
            <a:avLst/>
          </a:prstGeom>
          <a:solidFill>
            <a:srgbClr val="DC0081"/>
          </a:solidFill>
          <a:ln w="12700">
            <a:solidFill>
              <a:srgbClr val="D49FFF"/>
            </a:solidFill>
            <a:miter/>
          </a:ln>
        </p:spPr>
        <p:txBody>
          <a:bodyPr tIns="34290" bIns="34290" anchor="ctr"/>
          <a:lstStyle/>
          <a:p>
            <a:pPr algn="l" defTabSz="685800">
              <a:defRPr sz="4800" b="0">
                <a:solidFill>
                  <a:srgbClr val="114FFB"/>
                </a:solidFill>
                <a:latin typeface="Times New Roman"/>
                <a:ea typeface="Times New Roman"/>
                <a:cs typeface="Times New Roman"/>
                <a:sym typeface="Times New Roman"/>
              </a:defRPr>
            </a:pPr>
            <a:endParaRPr sz="1800"/>
          </a:p>
        </p:txBody>
      </p:sp>
      <p:pic>
        <p:nvPicPr>
          <p:cNvPr id="236" name="Object 14" descr="Object 14"/>
          <p:cNvPicPr>
            <a:picLocks noChangeAspect="1"/>
          </p:cNvPicPr>
          <p:nvPr/>
        </p:nvPicPr>
        <p:blipFill>
          <a:blip r:embed="rId2"/>
          <a:stretch>
            <a:fillRect/>
          </a:stretch>
        </p:blipFill>
        <p:spPr>
          <a:xfrm>
            <a:off x="0" y="0"/>
            <a:ext cx="1126672" cy="748904"/>
          </a:xfrm>
          <a:prstGeom prst="rect">
            <a:avLst/>
          </a:prstGeom>
          <a:ln w="12700">
            <a:miter lim="400000"/>
          </a:ln>
        </p:spPr>
      </p:pic>
      <p:pic>
        <p:nvPicPr>
          <p:cNvPr id="237" name="Picture 12" descr="Picture 12"/>
          <p:cNvPicPr>
            <a:picLocks noChangeAspect="1"/>
          </p:cNvPicPr>
          <p:nvPr/>
        </p:nvPicPr>
        <p:blipFill>
          <a:blip r:embed="rId3"/>
          <a:stretch>
            <a:fillRect/>
          </a:stretch>
        </p:blipFill>
        <p:spPr>
          <a:xfrm>
            <a:off x="7835747" y="53640"/>
            <a:ext cx="1256310" cy="507061"/>
          </a:xfrm>
          <a:prstGeom prst="rect">
            <a:avLst/>
          </a:prstGeom>
          <a:ln w="12700">
            <a:miter lim="400000"/>
          </a:ln>
        </p:spPr>
      </p:pic>
      <p:sp>
        <p:nvSpPr>
          <p:cNvPr id="238" name="Title Text"/>
          <p:cNvSpPr txBox="1">
            <a:spLocks noGrp="1"/>
          </p:cNvSpPr>
          <p:nvPr>
            <p:ph type="title"/>
          </p:nvPr>
        </p:nvSpPr>
        <p:spPr>
          <a:xfrm>
            <a:off x="1600200" y="171451"/>
            <a:ext cx="5936742" cy="589720"/>
          </a:xfrm>
          <a:prstGeom prst="rect">
            <a:avLst/>
          </a:prstGeom>
        </p:spPr>
        <p:txBody>
          <a:bodyPr lIns="92075" tIns="92075" rIns="92075" bIns="92075" anchor="b"/>
          <a:lstStyle>
            <a:lvl1pPr algn="ctr">
              <a:lnSpc>
                <a:spcPct val="100000"/>
              </a:lnSpc>
              <a:defRPr sz="2700"/>
            </a:lvl1pPr>
          </a:lstStyle>
          <a:p>
            <a:r>
              <a:t>Title Text</a:t>
            </a:r>
          </a:p>
        </p:txBody>
      </p:sp>
      <p:sp>
        <p:nvSpPr>
          <p:cNvPr id="239" name="Body Level One…"/>
          <p:cNvSpPr txBox="1">
            <a:spLocks noGrp="1"/>
          </p:cNvSpPr>
          <p:nvPr>
            <p:ph type="body" idx="1"/>
          </p:nvPr>
        </p:nvSpPr>
        <p:spPr>
          <a:xfrm>
            <a:off x="685800" y="938574"/>
            <a:ext cx="8038071" cy="3810830"/>
          </a:xfrm>
          <a:prstGeom prst="rect">
            <a:avLst/>
          </a:prstGeom>
        </p:spPr>
        <p:txBody>
          <a:bodyPr lIns="92075" tIns="92075" rIns="92075" bIns="92075"/>
          <a:lstStyle>
            <a:lvl1pPr marL="257175" indent="-257175">
              <a:lnSpc>
                <a:spcPct val="100000"/>
              </a:lnSpc>
              <a:spcBef>
                <a:spcPts val="338"/>
              </a:spcBef>
              <a:buClr>
                <a:srgbClr val="114FFB"/>
              </a:buClr>
              <a:buSzPct val="90000"/>
              <a:buFontTx/>
              <a:buChar char="❑"/>
              <a:defRPr sz="1500">
                <a:solidFill>
                  <a:srgbClr val="114FFB"/>
                </a:solidFill>
              </a:defRPr>
            </a:lvl1pPr>
            <a:lvl2pPr marL="409575" indent="-238125">
              <a:lnSpc>
                <a:spcPct val="100000"/>
              </a:lnSpc>
              <a:spcBef>
                <a:spcPts val="338"/>
              </a:spcBef>
              <a:buClr>
                <a:srgbClr val="114FFB"/>
              </a:buClr>
              <a:buFontTx/>
              <a:buChar char="➢"/>
              <a:defRPr sz="1500">
                <a:solidFill>
                  <a:srgbClr val="114FFB"/>
                </a:solidFill>
              </a:defRPr>
            </a:lvl2pPr>
            <a:lvl3pPr marL="557213" indent="-214313">
              <a:lnSpc>
                <a:spcPct val="100000"/>
              </a:lnSpc>
              <a:spcBef>
                <a:spcPts val="338"/>
              </a:spcBef>
              <a:buClr>
                <a:srgbClr val="114FFB"/>
              </a:buClr>
              <a:buFontTx/>
              <a:buChar char="❖"/>
              <a:defRPr sz="1500">
                <a:solidFill>
                  <a:srgbClr val="114FFB"/>
                </a:solidFill>
              </a:defRPr>
            </a:lvl3pPr>
            <a:lvl4pPr marL="728663" indent="-214313">
              <a:lnSpc>
                <a:spcPct val="100000"/>
              </a:lnSpc>
              <a:spcBef>
                <a:spcPts val="338"/>
              </a:spcBef>
              <a:buClr>
                <a:srgbClr val="114FFB"/>
              </a:buClr>
              <a:buSzPct val="65000"/>
              <a:buFontTx/>
              <a:buChar char="❑"/>
              <a:defRPr sz="1500">
                <a:solidFill>
                  <a:srgbClr val="114FFB"/>
                </a:solidFill>
              </a:defRPr>
            </a:lvl4pPr>
            <a:lvl5pPr marL="900113" indent="-214313">
              <a:lnSpc>
                <a:spcPct val="100000"/>
              </a:lnSpc>
              <a:spcBef>
                <a:spcPts val="338"/>
              </a:spcBef>
              <a:buClr>
                <a:srgbClr val="114FFB"/>
              </a:buClr>
              <a:buFontTx/>
              <a:buChar char="»"/>
              <a:defRPr sz="1500">
                <a:solidFill>
                  <a:srgbClr val="114FFB"/>
                </a:solidFill>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8652229" y="4795198"/>
            <a:ext cx="343044" cy="347531"/>
          </a:xfrm>
          <a:prstGeom prst="rect">
            <a:avLst/>
          </a:prstGeom>
        </p:spPr>
        <p:txBody>
          <a:bodyPr lIns="92075" tIns="92075" rIns="92075" bIns="92075"/>
          <a:lstStyle>
            <a:lvl1pPr>
              <a:defRPr sz="1050">
                <a:solidFill>
                  <a:srgbClr val="114FFB"/>
                </a:solidFill>
              </a:defRPr>
            </a:lvl1pPr>
          </a:lstStyle>
          <a:p>
            <a:fld id="{86CB4B4D-7CA3-9044-876B-883B54F8677D}" type="slidenum">
              <a:t>‹#›</a:t>
            </a:fld>
            <a:endParaRPr/>
          </a:p>
        </p:txBody>
      </p:sp>
    </p:spTree>
    <p:extLst>
      <p:ext uri="{BB962C8B-B14F-4D97-AF65-F5344CB8AC3E}">
        <p14:creationId xmlns:p14="http://schemas.microsoft.com/office/powerpoint/2010/main" val="29022540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6108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47" name="Title Text"/>
          <p:cNvSpPr txBox="1">
            <a:spLocks noGrp="1"/>
          </p:cNvSpPr>
          <p:nvPr>
            <p:ph type="title"/>
          </p:nvPr>
        </p:nvSpPr>
        <p:spPr>
          <a:prstGeom prst="rect">
            <a:avLst/>
          </a:prstGeom>
        </p:spPr>
        <p:txBody>
          <a:bodyPr/>
          <a:lstStyle/>
          <a:p>
            <a:r>
              <a:t>Title Text</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22041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255" name="Title Text"/>
          <p:cNvSpPr txBox="1">
            <a:spLocks noGrp="1"/>
          </p:cNvSpPr>
          <p:nvPr>
            <p:ph type="title"/>
          </p:nvPr>
        </p:nvSpPr>
        <p:spPr>
          <a:xfrm>
            <a:off x="633413" y="133350"/>
            <a:ext cx="7877175" cy="857250"/>
          </a:xfrm>
          <a:prstGeom prst="rect">
            <a:avLst/>
          </a:prstGeom>
        </p:spPr>
        <p:txBody>
          <a:bodyPr lIns="50800" tIns="50800" rIns="50800" bIns="50800"/>
          <a:lstStyle>
            <a:lvl1pPr algn="ctr" defTabSz="309563">
              <a:lnSpc>
                <a:spcPct val="100000"/>
              </a:lnSpc>
              <a:defRPr sz="4200">
                <a:latin typeface="+mn-lt"/>
                <a:ea typeface="+mn-ea"/>
                <a:cs typeface="+mn-cs"/>
                <a:sym typeface="Helvetica Neue Medium"/>
              </a:defRPr>
            </a:lvl1pPr>
          </a:lstStyle>
          <a:p>
            <a:r>
              <a:t>Title Text</a:t>
            </a:r>
          </a:p>
        </p:txBody>
      </p:sp>
      <p:sp>
        <p:nvSpPr>
          <p:cNvPr id="256" name="Body Level One…"/>
          <p:cNvSpPr txBox="1">
            <a:spLocks noGrp="1"/>
          </p:cNvSpPr>
          <p:nvPr>
            <p:ph type="body" idx="1"/>
          </p:nvPr>
        </p:nvSpPr>
        <p:spPr>
          <a:xfrm>
            <a:off x="633413" y="1181100"/>
            <a:ext cx="7877175" cy="3486150"/>
          </a:xfrm>
          <a:prstGeom prst="rect">
            <a:avLst/>
          </a:prstGeom>
        </p:spPr>
        <p:txBody>
          <a:bodyPr lIns="50800" tIns="50800" rIns="50800" bIns="50800" anchor="ctr"/>
          <a:lstStyle>
            <a:lvl1pPr marL="238125" indent="-238125" defTabSz="309563">
              <a:lnSpc>
                <a:spcPct val="100000"/>
              </a:lnSpc>
              <a:spcBef>
                <a:spcPts val="2213"/>
              </a:spcBef>
              <a:buSzPct val="125000"/>
              <a:buFontTx/>
              <a:defRPr sz="1800">
                <a:latin typeface="Helvetica Neue"/>
                <a:ea typeface="Helvetica Neue"/>
                <a:cs typeface="Helvetica Neue"/>
                <a:sym typeface="Helvetica Neue"/>
              </a:defRPr>
            </a:lvl1pPr>
            <a:lvl2pPr marL="476250" indent="-238125" defTabSz="309563">
              <a:lnSpc>
                <a:spcPct val="100000"/>
              </a:lnSpc>
              <a:spcBef>
                <a:spcPts val="2213"/>
              </a:spcBef>
              <a:buSzPct val="125000"/>
              <a:buFontTx/>
              <a:defRPr sz="1800">
                <a:latin typeface="Helvetica Neue"/>
                <a:ea typeface="Helvetica Neue"/>
                <a:cs typeface="Helvetica Neue"/>
                <a:sym typeface="Helvetica Neue"/>
              </a:defRPr>
            </a:lvl2pPr>
            <a:lvl3pPr marL="714375" indent="-238125" defTabSz="309563">
              <a:lnSpc>
                <a:spcPct val="100000"/>
              </a:lnSpc>
              <a:spcBef>
                <a:spcPts val="2213"/>
              </a:spcBef>
              <a:buSzPct val="125000"/>
              <a:buFontTx/>
              <a:defRPr sz="1800">
                <a:latin typeface="Helvetica Neue"/>
                <a:ea typeface="Helvetica Neue"/>
                <a:cs typeface="Helvetica Neue"/>
                <a:sym typeface="Helvetica Neue"/>
              </a:defRPr>
            </a:lvl3pPr>
            <a:lvl4pPr marL="952500" indent="-238125" defTabSz="309563">
              <a:lnSpc>
                <a:spcPct val="100000"/>
              </a:lnSpc>
              <a:spcBef>
                <a:spcPts val="2213"/>
              </a:spcBef>
              <a:buSzPct val="125000"/>
              <a:buFontTx/>
              <a:defRPr sz="1800">
                <a:latin typeface="Helvetica Neue"/>
                <a:ea typeface="Helvetica Neue"/>
                <a:cs typeface="Helvetica Neue"/>
                <a:sym typeface="Helvetica Neue"/>
              </a:defRPr>
            </a:lvl4pPr>
            <a:lvl5pPr marL="1190625" indent="-238125" defTabSz="309563">
              <a:lnSpc>
                <a:spcPct val="100000"/>
              </a:lnSpc>
              <a:spcBef>
                <a:spcPts val="2213"/>
              </a:spcBef>
              <a:buSzPct val="125000"/>
              <a:buFontTx/>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7" name="Slide Number"/>
          <p:cNvSpPr txBox="1">
            <a:spLocks noGrp="1"/>
          </p:cNvSpPr>
          <p:nvPr>
            <p:ph type="sldNum" sz="quarter" idx="2"/>
          </p:nvPr>
        </p:nvSpPr>
        <p:spPr>
          <a:xfrm>
            <a:off x="4446188" y="4905375"/>
            <a:ext cx="246863" cy="241092"/>
          </a:xfrm>
          <a:prstGeom prst="rect">
            <a:avLst/>
          </a:prstGeom>
        </p:spPr>
        <p:txBody>
          <a:bodyPr lIns="50800" tIns="50800" rIns="50800" bIns="50800" anchor="t"/>
          <a:lstStyle>
            <a:lvl1pPr algn="ctr" defTabSz="309563">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2527986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elfolie_02">
    <p:spTree>
      <p:nvGrpSpPr>
        <p:cNvPr id="1" name=""/>
        <p:cNvGrpSpPr/>
        <p:nvPr/>
      </p:nvGrpSpPr>
      <p:grpSpPr>
        <a:xfrm>
          <a:off x="0" y="0"/>
          <a:ext cx="0" cy="0"/>
          <a:chOff x="0" y="0"/>
          <a:chExt cx="0" cy="0"/>
        </a:xfrm>
      </p:grpSpPr>
      <p:pic>
        <p:nvPicPr>
          <p:cNvPr id="264" name="Grafik 8" descr="Grafik 8"/>
          <p:cNvPicPr>
            <a:picLocks noChangeAspect="1"/>
          </p:cNvPicPr>
          <p:nvPr/>
        </p:nvPicPr>
        <p:blipFill>
          <a:blip r:embed="rId2"/>
          <a:stretch>
            <a:fillRect/>
          </a:stretch>
        </p:blipFill>
        <p:spPr>
          <a:xfrm>
            <a:off x="4776246" y="4733925"/>
            <a:ext cx="1274400" cy="343491"/>
          </a:xfrm>
          <a:prstGeom prst="rect">
            <a:avLst/>
          </a:prstGeom>
          <a:ln w="12700">
            <a:miter lim="400000"/>
          </a:ln>
        </p:spPr>
      </p:pic>
      <p:pic>
        <p:nvPicPr>
          <p:cNvPr id="265" name="Grafik 6" descr="Grafik 6"/>
          <p:cNvPicPr>
            <a:picLocks noChangeAspect="1"/>
          </p:cNvPicPr>
          <p:nvPr/>
        </p:nvPicPr>
        <p:blipFill>
          <a:blip r:embed="rId3"/>
          <a:stretch>
            <a:fillRect/>
          </a:stretch>
        </p:blipFill>
        <p:spPr>
          <a:xfrm>
            <a:off x="3092957" y="4771106"/>
            <a:ext cx="1275590" cy="270000"/>
          </a:xfrm>
          <a:prstGeom prst="rect">
            <a:avLst/>
          </a:prstGeom>
          <a:ln w="12700">
            <a:miter lim="400000"/>
          </a:ln>
        </p:spPr>
      </p:pic>
      <p:sp>
        <p:nvSpPr>
          <p:cNvPr id="266" name="Slide Number"/>
          <p:cNvSpPr txBox="1">
            <a:spLocks noGrp="1"/>
          </p:cNvSpPr>
          <p:nvPr>
            <p:ph type="sldNum" sz="quarter" idx="2"/>
          </p:nvPr>
        </p:nvSpPr>
        <p:spPr>
          <a:xfrm>
            <a:off x="8196031" y="4706594"/>
            <a:ext cx="319319" cy="323163"/>
          </a:xfrm>
          <a:prstGeom prst="rect">
            <a:avLst/>
          </a:prstGeom>
        </p:spPr>
        <p:txBody>
          <a:bodyPr/>
          <a:lstStyle>
            <a:lvl1pPr>
              <a:defRPr>
                <a:solidFill>
                  <a:srgbClr val="5F5F5F"/>
                </a:solidFill>
              </a:defRPr>
            </a:lvl1pPr>
          </a:lstStyle>
          <a:p>
            <a:fld id="{86CB4B4D-7CA3-9044-876B-883B54F8677D}" type="slidenum">
              <a:t>‹#›</a:t>
            </a:fld>
            <a:endParaRPr/>
          </a:p>
        </p:txBody>
      </p:sp>
      <p:sp>
        <p:nvSpPr>
          <p:cNvPr id="267" name="Rechteck 4"/>
          <p:cNvSpPr/>
          <p:nvPr/>
        </p:nvSpPr>
        <p:spPr>
          <a:xfrm>
            <a:off x="2951018" y="4644737"/>
            <a:ext cx="3241964" cy="498764"/>
          </a:xfrm>
          <a:prstGeom prst="rect">
            <a:avLst/>
          </a:prstGeom>
          <a:solidFill>
            <a:srgbClr val="FFFFFF"/>
          </a:solidFill>
          <a:ln w="12700">
            <a:miter lim="400000"/>
          </a:ln>
        </p:spPr>
        <p:txBody>
          <a:bodyPr tIns="34290" bIns="34290" anchor="ctr"/>
          <a:lstStyle/>
          <a:p>
            <a:pPr defTabSz="685800">
              <a:defRPr sz="3600" b="0">
                <a:solidFill>
                  <a:srgbClr val="FFFFFF"/>
                </a:solidFill>
                <a:latin typeface="Calibri"/>
                <a:ea typeface="Calibri"/>
                <a:cs typeface="Calibri"/>
                <a:sym typeface="Calibri"/>
              </a:defRPr>
            </a:pPr>
            <a:endParaRPr sz="1350"/>
          </a:p>
        </p:txBody>
      </p:sp>
      <p:pic>
        <p:nvPicPr>
          <p:cNvPr id="268" name="Grafik 8" descr="Grafik 8"/>
          <p:cNvPicPr>
            <a:picLocks noChangeAspect="1"/>
          </p:cNvPicPr>
          <p:nvPr/>
        </p:nvPicPr>
        <p:blipFill>
          <a:blip r:embed="rId4"/>
          <a:stretch>
            <a:fillRect/>
          </a:stretch>
        </p:blipFill>
        <p:spPr>
          <a:xfrm>
            <a:off x="3982212" y="0"/>
            <a:ext cx="5161788" cy="5143500"/>
          </a:xfrm>
          <a:prstGeom prst="rect">
            <a:avLst/>
          </a:prstGeom>
          <a:ln w="12700">
            <a:miter lim="400000"/>
          </a:ln>
          <a:effectLst>
            <a:outerShdw blurRad="101600" dist="76200" dir="2700000" rotWithShape="0">
              <a:srgbClr val="000000">
                <a:alpha val="40000"/>
              </a:srgbClr>
            </a:outerShdw>
          </a:effectLst>
        </p:spPr>
      </p:pic>
      <p:sp>
        <p:nvSpPr>
          <p:cNvPr id="269" name="Title Text"/>
          <p:cNvSpPr txBox="1">
            <a:spLocks noGrp="1"/>
          </p:cNvSpPr>
          <p:nvPr>
            <p:ph type="title"/>
          </p:nvPr>
        </p:nvSpPr>
        <p:spPr>
          <a:xfrm>
            <a:off x="265271" y="2435702"/>
            <a:ext cx="4857300" cy="728663"/>
          </a:xfrm>
          <a:prstGeom prst="rect">
            <a:avLst/>
          </a:prstGeom>
        </p:spPr>
        <p:txBody>
          <a:bodyPr anchor="b"/>
          <a:lstStyle>
            <a:lvl1pPr>
              <a:defRPr sz="4500">
                <a:solidFill>
                  <a:srgbClr val="321F4F"/>
                </a:solidFill>
              </a:defRPr>
            </a:lvl1pPr>
          </a:lstStyle>
          <a:p>
            <a:r>
              <a:t>Title Text</a:t>
            </a:r>
          </a:p>
        </p:txBody>
      </p:sp>
      <p:sp>
        <p:nvSpPr>
          <p:cNvPr id="270" name="Body Level One…"/>
          <p:cNvSpPr txBox="1">
            <a:spLocks noGrp="1"/>
          </p:cNvSpPr>
          <p:nvPr>
            <p:ph type="body" sz="quarter" idx="1"/>
          </p:nvPr>
        </p:nvSpPr>
        <p:spPr>
          <a:xfrm>
            <a:off x="394811" y="3241825"/>
            <a:ext cx="4857300" cy="1241822"/>
          </a:xfrm>
          <a:prstGeom prst="rect">
            <a:avLst/>
          </a:prstGeom>
        </p:spPr>
        <p:txBody>
          <a:bodyPr/>
          <a:lstStyle>
            <a:lvl1pPr marL="0" indent="0">
              <a:buSzTx/>
              <a:buFontTx/>
              <a:buNone/>
              <a:defRPr sz="1800">
                <a:solidFill>
                  <a:srgbClr val="5F5F5F"/>
                </a:solidFill>
              </a:defRPr>
            </a:lvl1pPr>
            <a:lvl2pPr marL="0" indent="171450">
              <a:buSzTx/>
              <a:buFontTx/>
              <a:buNone/>
              <a:defRPr sz="1800">
                <a:solidFill>
                  <a:srgbClr val="5F5F5F"/>
                </a:solidFill>
              </a:defRPr>
            </a:lvl2pPr>
            <a:lvl3pPr marL="0" indent="342900">
              <a:buSzTx/>
              <a:buFontTx/>
              <a:buNone/>
              <a:defRPr sz="1800">
                <a:solidFill>
                  <a:srgbClr val="5F5F5F"/>
                </a:solidFill>
              </a:defRPr>
            </a:lvl3pPr>
            <a:lvl4pPr marL="0" indent="514350">
              <a:buSzTx/>
              <a:buFontTx/>
              <a:buNone/>
              <a:defRPr sz="1800">
                <a:solidFill>
                  <a:srgbClr val="5F5F5F"/>
                </a:solidFill>
              </a:defRPr>
            </a:lvl4pPr>
            <a:lvl5pPr marL="0" indent="685800">
              <a:buSzTx/>
              <a:buFontTx/>
              <a:buNone/>
              <a:defRPr sz="1800">
                <a:solidFill>
                  <a:srgbClr val="5F5F5F"/>
                </a:solidFill>
              </a:defRPr>
            </a:lvl5pPr>
          </a:lstStyle>
          <a:p>
            <a:r>
              <a:t>Body Level One</a:t>
            </a:r>
          </a:p>
          <a:p>
            <a:pPr lvl="1"/>
            <a:r>
              <a:t>Body Level Two</a:t>
            </a:r>
          </a:p>
          <a:p>
            <a:pPr lvl="2"/>
            <a:r>
              <a:t>Body Level Three</a:t>
            </a:r>
          </a:p>
          <a:p>
            <a:pPr lvl="3"/>
            <a:r>
              <a:t>Body Level Four</a:t>
            </a:r>
          </a:p>
          <a:p>
            <a:pPr lvl="4"/>
            <a:r>
              <a:t>Body Level Five</a:t>
            </a:r>
          </a:p>
        </p:txBody>
      </p:sp>
      <p:pic>
        <p:nvPicPr>
          <p:cNvPr id="271" name="Grafik 7" descr="Grafik 7"/>
          <p:cNvPicPr>
            <a:picLocks noChangeAspect="1"/>
          </p:cNvPicPr>
          <p:nvPr/>
        </p:nvPicPr>
        <p:blipFill>
          <a:blip r:embed="rId2"/>
          <a:stretch>
            <a:fillRect/>
          </a:stretch>
        </p:blipFill>
        <p:spPr>
          <a:xfrm>
            <a:off x="4139400" y="4573883"/>
            <a:ext cx="1741500" cy="469389"/>
          </a:xfrm>
          <a:prstGeom prst="rect">
            <a:avLst/>
          </a:prstGeom>
          <a:ln w="12700">
            <a:miter lim="400000"/>
          </a:ln>
        </p:spPr>
      </p:pic>
      <p:pic>
        <p:nvPicPr>
          <p:cNvPr id="272" name="VL-NL-interreg.png" descr="VL-NL-interreg.png"/>
          <p:cNvPicPr>
            <a:picLocks noChangeAspect="1"/>
          </p:cNvPicPr>
          <p:nvPr/>
        </p:nvPicPr>
        <p:blipFill>
          <a:blip r:embed="rId5"/>
          <a:stretch>
            <a:fillRect/>
          </a:stretch>
        </p:blipFill>
        <p:spPr>
          <a:xfrm>
            <a:off x="6009813" y="4482481"/>
            <a:ext cx="1774676" cy="652194"/>
          </a:xfrm>
          <a:prstGeom prst="rect">
            <a:avLst/>
          </a:prstGeom>
          <a:ln w="12700">
            <a:miter lim="400000"/>
          </a:ln>
        </p:spPr>
      </p:pic>
      <p:pic>
        <p:nvPicPr>
          <p:cNvPr id="273" name="Screenshot 2022-04-28 at 22.20.15.png" descr="Screenshot 2022-04-28 at 22.20.15.png"/>
          <p:cNvPicPr>
            <a:picLocks noChangeAspect="1"/>
          </p:cNvPicPr>
          <p:nvPr/>
        </p:nvPicPr>
        <p:blipFill>
          <a:blip r:embed="rId6"/>
          <a:stretch>
            <a:fillRect/>
          </a:stretch>
        </p:blipFill>
        <p:spPr>
          <a:xfrm>
            <a:off x="85511" y="91440"/>
            <a:ext cx="1274400" cy="1715101"/>
          </a:xfrm>
          <a:prstGeom prst="rect">
            <a:avLst/>
          </a:prstGeom>
          <a:ln w="12700">
            <a:miter lim="400000"/>
          </a:ln>
        </p:spPr>
      </p:pic>
      <p:pic>
        <p:nvPicPr>
          <p:cNvPr id="274" name="Grafik 6" descr="Grafik 6"/>
          <p:cNvPicPr>
            <a:picLocks noChangeAspect="1"/>
          </p:cNvPicPr>
          <p:nvPr/>
        </p:nvPicPr>
        <p:blipFill>
          <a:blip r:embed="rId7"/>
          <a:stretch>
            <a:fillRect/>
          </a:stretch>
        </p:blipFill>
        <p:spPr>
          <a:xfrm>
            <a:off x="1337828" y="207954"/>
            <a:ext cx="1645385" cy="612479"/>
          </a:xfrm>
          <a:prstGeom prst="rect">
            <a:avLst/>
          </a:prstGeom>
          <a:ln w="12700">
            <a:miter lim="400000"/>
          </a:ln>
        </p:spPr>
      </p:pic>
      <p:pic>
        <p:nvPicPr>
          <p:cNvPr id="275" name="Grafik 9" descr="Grafik 9"/>
          <p:cNvPicPr>
            <a:picLocks noChangeAspect="1"/>
          </p:cNvPicPr>
          <p:nvPr/>
        </p:nvPicPr>
        <p:blipFill>
          <a:blip r:embed="rId3"/>
          <a:srcRect r="35561"/>
          <a:stretch>
            <a:fillRect/>
          </a:stretch>
        </p:blipFill>
        <p:spPr>
          <a:xfrm>
            <a:off x="1348485" y="1327953"/>
            <a:ext cx="2218300" cy="728663"/>
          </a:xfrm>
          <a:prstGeom prst="rect">
            <a:avLst/>
          </a:prstGeom>
          <a:ln w="12700">
            <a:miter lim="400000"/>
          </a:ln>
        </p:spPr>
      </p:pic>
      <p:pic>
        <p:nvPicPr>
          <p:cNvPr id="276" name="ETpathfinder.png" descr="ETpathfinder.png"/>
          <p:cNvPicPr>
            <a:picLocks noChangeAspect="1"/>
          </p:cNvPicPr>
          <p:nvPr/>
        </p:nvPicPr>
        <p:blipFill>
          <a:blip r:embed="rId8"/>
          <a:stretch>
            <a:fillRect/>
          </a:stretch>
        </p:blipFill>
        <p:spPr>
          <a:xfrm>
            <a:off x="2397289" y="261636"/>
            <a:ext cx="2071543" cy="931836"/>
          </a:xfrm>
          <a:prstGeom prst="rect">
            <a:avLst/>
          </a:prstGeom>
          <a:ln w="12700">
            <a:miter lim="400000"/>
          </a:ln>
        </p:spPr>
      </p:pic>
    </p:spTree>
    <p:extLst>
      <p:ext uri="{BB962C8B-B14F-4D97-AF65-F5344CB8AC3E}">
        <p14:creationId xmlns:p14="http://schemas.microsoft.com/office/powerpoint/2010/main" val="30820680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83" name="Datumsplatzhalter 3"/>
          <p:cNvSpPr txBox="1"/>
          <p:nvPr/>
        </p:nvSpPr>
        <p:spPr>
          <a:xfrm>
            <a:off x="952500" y="4764301"/>
            <a:ext cx="1988820"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nchor="ctr">
            <a:spAutoFit/>
          </a:bodyPr>
          <a:lstStyle>
            <a:lvl1pPr algn="l" defTabSz="1828800">
              <a:defRPr sz="2400" b="0">
                <a:solidFill>
                  <a:srgbClr val="5F5F5F"/>
                </a:solidFill>
                <a:latin typeface="Calibri"/>
                <a:ea typeface="Calibri"/>
                <a:cs typeface="Calibri"/>
                <a:sym typeface="Calibri"/>
              </a:defRPr>
            </a:lvl1pPr>
          </a:lstStyle>
          <a:p>
            <a:r>
              <a:rPr sz="900"/>
              <a:t>Andreas Freise, Nikhef 10.05.2022</a:t>
            </a:r>
          </a:p>
        </p:txBody>
      </p:sp>
      <p:sp>
        <p:nvSpPr>
          <p:cNvPr id="284" name="Slide Number"/>
          <p:cNvSpPr txBox="1">
            <a:spLocks noGrp="1"/>
          </p:cNvSpPr>
          <p:nvPr>
            <p:ph type="sldNum" sz="quarter" idx="2"/>
          </p:nvPr>
        </p:nvSpPr>
        <p:spPr>
          <a:xfrm>
            <a:off x="7555951" y="4706594"/>
            <a:ext cx="319319" cy="323163"/>
          </a:xfrm>
          <a:prstGeom prst="rect">
            <a:avLst/>
          </a:prstGeom>
        </p:spPr>
        <p:txBody>
          <a:bodyPr/>
          <a:lstStyle>
            <a:lvl1pPr>
              <a:defRPr>
                <a:solidFill>
                  <a:srgbClr val="5F5F5F"/>
                </a:solidFill>
              </a:defRPr>
            </a:lvl1pPr>
          </a:lstStyle>
          <a:p>
            <a:fld id="{86CB4B4D-7CA3-9044-876B-883B54F8677D}" type="slidenum">
              <a:t>‹#›</a:t>
            </a:fld>
            <a:endParaRPr/>
          </a:p>
        </p:txBody>
      </p:sp>
      <p:sp>
        <p:nvSpPr>
          <p:cNvPr id="285" name="Body Level One…"/>
          <p:cNvSpPr txBox="1">
            <a:spLocks noGrp="1"/>
          </p:cNvSpPr>
          <p:nvPr>
            <p:ph type="body" idx="1"/>
          </p:nvPr>
        </p:nvSpPr>
        <p:spPr>
          <a:xfrm>
            <a:off x="628650" y="1369219"/>
            <a:ext cx="7886700" cy="3263504"/>
          </a:xfrm>
          <a:prstGeom prst="rect">
            <a:avLst/>
          </a:prstGeo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r>
              <a:t>Body Level One</a:t>
            </a:r>
          </a:p>
          <a:p>
            <a:pPr lvl="1"/>
            <a:r>
              <a:t>Body Level Two</a:t>
            </a:r>
          </a:p>
          <a:p>
            <a:pPr lvl="2"/>
            <a:r>
              <a:t>Body Level Three</a:t>
            </a:r>
          </a:p>
          <a:p>
            <a:pPr lvl="3"/>
            <a:r>
              <a:t>Body Level Four</a:t>
            </a:r>
          </a:p>
          <a:p>
            <a:pPr lvl="4"/>
            <a:r>
              <a:t>Body Level Five</a:t>
            </a:r>
          </a:p>
        </p:txBody>
      </p:sp>
      <p:pic>
        <p:nvPicPr>
          <p:cNvPr id="286" name="Screenshot 2022-04-28 at 22.20.15.png" descr="Screenshot 2022-04-28 at 22.20.15.png"/>
          <p:cNvPicPr>
            <a:picLocks noChangeAspect="1"/>
          </p:cNvPicPr>
          <p:nvPr/>
        </p:nvPicPr>
        <p:blipFill>
          <a:blip r:embed="rId2"/>
          <a:srcRect b="49099"/>
          <a:stretch>
            <a:fillRect/>
          </a:stretch>
        </p:blipFill>
        <p:spPr>
          <a:xfrm>
            <a:off x="144571" y="4702616"/>
            <a:ext cx="483256" cy="331045"/>
          </a:xfrm>
          <a:prstGeom prst="rect">
            <a:avLst/>
          </a:prstGeom>
          <a:ln w="12700">
            <a:miter lim="400000"/>
          </a:ln>
        </p:spPr>
      </p:pic>
      <p:sp>
        <p:nvSpPr>
          <p:cNvPr id="287" name="Title Text"/>
          <p:cNvSpPr txBox="1">
            <a:spLocks noGrp="1"/>
          </p:cNvSpPr>
          <p:nvPr>
            <p:ph type="title"/>
          </p:nvPr>
        </p:nvSpPr>
        <p:spPr>
          <a:xfrm>
            <a:off x="758190" y="464344"/>
            <a:ext cx="7886700" cy="994172"/>
          </a:xfrm>
          <a:prstGeom prst="rect">
            <a:avLst/>
          </a:prstGeom>
        </p:spPr>
        <p:txBody>
          <a:bodyPr/>
          <a:lstStyle>
            <a:lvl1pPr>
              <a:defRPr sz="3000">
                <a:solidFill>
                  <a:srgbClr val="263473"/>
                </a:solidFill>
              </a:defRPr>
            </a:lvl1pPr>
          </a:lstStyle>
          <a:p>
            <a:r>
              <a:t>Title Text</a:t>
            </a:r>
          </a:p>
        </p:txBody>
      </p:sp>
    </p:spTree>
    <p:extLst>
      <p:ext uri="{BB962C8B-B14F-4D97-AF65-F5344CB8AC3E}">
        <p14:creationId xmlns:p14="http://schemas.microsoft.com/office/powerpoint/2010/main" val="10626968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294" name="Rectangle"/>
          <p:cNvSpPr/>
          <p:nvPr/>
        </p:nvSpPr>
        <p:spPr>
          <a:xfrm>
            <a:off x="12167" y="4807911"/>
            <a:ext cx="9144000" cy="339310"/>
          </a:xfrm>
          <a:prstGeom prst="rect">
            <a:avLst/>
          </a:prstGeom>
          <a:gradFill>
            <a:gsLst>
              <a:gs pos="0">
                <a:srgbClr val="EBEBEB"/>
              </a:gs>
              <a:gs pos="100000">
                <a:srgbClr val="FFFFFF"/>
              </a:gs>
            </a:gsLst>
            <a:lin ang="11545074"/>
          </a:gradFill>
          <a:ln w="12700">
            <a:miter lim="400000"/>
          </a:ln>
        </p:spPr>
        <p:txBody>
          <a:bodyPr lIns="0" tIns="0" rIns="0" bIns="0" anchor="ctr"/>
          <a:lstStyle/>
          <a:p>
            <a:pPr defTabSz="309563">
              <a:defRPr b="0">
                <a:solidFill>
                  <a:srgbClr val="FFFFFF"/>
                </a:solidFill>
                <a:latin typeface="+mn-lt"/>
                <a:ea typeface="+mn-ea"/>
                <a:cs typeface="+mn-cs"/>
                <a:sym typeface="Helvetica Neue Medium"/>
              </a:defRPr>
            </a:pPr>
            <a:endParaRPr sz="563"/>
          </a:p>
        </p:txBody>
      </p:sp>
      <p:sp>
        <p:nvSpPr>
          <p:cNvPr id="295" name="Title Text"/>
          <p:cNvSpPr txBox="1">
            <a:spLocks noGrp="1"/>
          </p:cNvSpPr>
          <p:nvPr>
            <p:ph type="title"/>
          </p:nvPr>
        </p:nvSpPr>
        <p:spPr>
          <a:xfrm>
            <a:off x="1645295" y="46881"/>
            <a:ext cx="5853410" cy="654100"/>
          </a:xfrm>
          <a:prstGeom prst="rect">
            <a:avLst/>
          </a:prstGeom>
        </p:spPr>
        <p:txBody>
          <a:bodyPr lIns="71437" tIns="71437" rIns="71437" bIns="71437"/>
          <a:lstStyle>
            <a:lvl1pPr algn="ctr" defTabSz="308074">
              <a:lnSpc>
                <a:spcPct val="100000"/>
              </a:lnSpc>
              <a:defRPr sz="4200">
                <a:latin typeface="Open Sans Regular"/>
                <a:ea typeface="Open Sans Regular"/>
                <a:cs typeface="Open Sans Regular"/>
                <a:sym typeface="Open Sans Regular"/>
              </a:defRPr>
            </a:lvl1pPr>
          </a:lstStyle>
          <a:p>
            <a:r>
              <a:t>Title Text</a:t>
            </a:r>
          </a:p>
        </p:txBody>
      </p:sp>
      <p:sp>
        <p:nvSpPr>
          <p:cNvPr id="296" name="Body Level One…"/>
          <p:cNvSpPr txBox="1">
            <a:spLocks noGrp="1"/>
          </p:cNvSpPr>
          <p:nvPr>
            <p:ph type="body" idx="1"/>
          </p:nvPr>
        </p:nvSpPr>
        <p:spPr>
          <a:xfrm>
            <a:off x="1645295" y="798091"/>
            <a:ext cx="5853410" cy="3315147"/>
          </a:xfrm>
          <a:prstGeom prst="rect">
            <a:avLst/>
          </a:prstGeom>
        </p:spPr>
        <p:txBody>
          <a:bodyPr lIns="71437" tIns="71437" rIns="71437" bIns="71437" anchor="ctr"/>
          <a:lstStyle>
            <a:lvl1pPr marL="229195" indent="-229195" defTabSz="308074">
              <a:lnSpc>
                <a:spcPct val="100000"/>
              </a:lnSpc>
              <a:spcBef>
                <a:spcPts val="2213"/>
              </a:spcBef>
              <a:buSzPct val="145000"/>
              <a:buFontTx/>
              <a:defRPr sz="1650">
                <a:latin typeface="Open Sans Regular"/>
                <a:ea typeface="Open Sans Regular"/>
                <a:cs typeface="Open Sans Regular"/>
                <a:sym typeface="Open Sans Regular"/>
              </a:defRPr>
            </a:lvl1pPr>
            <a:lvl2pPr marL="395883" indent="-229195" defTabSz="308074">
              <a:lnSpc>
                <a:spcPct val="100000"/>
              </a:lnSpc>
              <a:spcBef>
                <a:spcPts val="2213"/>
              </a:spcBef>
              <a:buSzPct val="145000"/>
              <a:buFontTx/>
              <a:defRPr sz="1650">
                <a:latin typeface="Open Sans Regular"/>
                <a:ea typeface="Open Sans Regular"/>
                <a:cs typeface="Open Sans Regular"/>
                <a:sym typeface="Open Sans Regular"/>
              </a:defRPr>
            </a:lvl2pPr>
            <a:lvl3pPr marL="562570" indent="-229195" defTabSz="308074">
              <a:lnSpc>
                <a:spcPct val="100000"/>
              </a:lnSpc>
              <a:spcBef>
                <a:spcPts val="2213"/>
              </a:spcBef>
              <a:buSzPct val="145000"/>
              <a:buFontTx/>
              <a:defRPr sz="1650">
                <a:latin typeface="Open Sans Regular"/>
                <a:ea typeface="Open Sans Regular"/>
                <a:cs typeface="Open Sans Regular"/>
                <a:sym typeface="Open Sans Regular"/>
              </a:defRPr>
            </a:lvl3pPr>
            <a:lvl4pPr marL="729258" indent="-229195" defTabSz="308074">
              <a:lnSpc>
                <a:spcPct val="100000"/>
              </a:lnSpc>
              <a:spcBef>
                <a:spcPts val="2213"/>
              </a:spcBef>
              <a:buSzPct val="145000"/>
              <a:buFontTx/>
              <a:defRPr sz="1650">
                <a:latin typeface="Open Sans Regular"/>
                <a:ea typeface="Open Sans Regular"/>
                <a:cs typeface="Open Sans Regular"/>
                <a:sym typeface="Open Sans Regular"/>
              </a:defRPr>
            </a:lvl4pPr>
            <a:lvl5pPr marL="895945" indent="-229195" defTabSz="308074">
              <a:lnSpc>
                <a:spcPct val="100000"/>
              </a:lnSpc>
              <a:spcBef>
                <a:spcPts val="2213"/>
              </a:spcBef>
              <a:buSzPct val="145000"/>
              <a:buFontTx/>
              <a:defRPr sz="1650">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8662554" y="4911329"/>
            <a:ext cx="285335" cy="282769"/>
          </a:xfrm>
          <a:prstGeom prst="rect">
            <a:avLst/>
          </a:prstGeom>
        </p:spPr>
        <p:txBody>
          <a:bodyPr lIns="71437" tIns="71437" rIns="71437" bIns="71437" anchor="t"/>
          <a:lstStyle>
            <a:lvl1pPr algn="ctr" defTabSz="308074">
              <a:defRPr>
                <a:solidFill>
                  <a:srgbClr val="000000"/>
                </a:solidFill>
                <a:latin typeface="Helvetica Neue"/>
                <a:ea typeface="Helvetica Neue"/>
                <a:cs typeface="Helvetica Neue"/>
                <a:sym typeface="Helvetica Neue"/>
              </a:defRPr>
            </a:lvl1pPr>
          </a:lstStyle>
          <a:p>
            <a:fld id="{86CB4B4D-7CA3-9044-876B-883B54F8677D}" type="slidenum">
              <a:t>‹#›</a:t>
            </a:fld>
            <a:endParaRPr/>
          </a:p>
        </p:txBody>
      </p:sp>
      <p:pic>
        <p:nvPicPr>
          <p:cNvPr id="298" name="Picture 8" descr="Picture 8"/>
          <p:cNvPicPr>
            <a:picLocks noChangeAspect="1"/>
          </p:cNvPicPr>
          <p:nvPr/>
        </p:nvPicPr>
        <p:blipFill>
          <a:blip r:embed="rId2"/>
          <a:stretch>
            <a:fillRect/>
          </a:stretch>
        </p:blipFill>
        <p:spPr>
          <a:xfrm>
            <a:off x="7710492" y="4831603"/>
            <a:ext cx="978544" cy="290844"/>
          </a:xfrm>
          <a:prstGeom prst="rect">
            <a:avLst/>
          </a:prstGeom>
          <a:ln w="12700">
            <a:miter lim="400000"/>
          </a:ln>
        </p:spPr>
      </p:pic>
      <p:pic>
        <p:nvPicPr>
          <p:cNvPr id="299" name="nikhef_logo_red_no_bg.png" descr="nikhef_logo_red_no_bg.png"/>
          <p:cNvPicPr>
            <a:picLocks noChangeAspect="1"/>
          </p:cNvPicPr>
          <p:nvPr/>
        </p:nvPicPr>
        <p:blipFill>
          <a:blip r:embed="rId3"/>
          <a:stretch>
            <a:fillRect/>
          </a:stretch>
        </p:blipFill>
        <p:spPr>
          <a:xfrm>
            <a:off x="6970725" y="4852487"/>
            <a:ext cx="663852" cy="259683"/>
          </a:xfrm>
          <a:prstGeom prst="rect">
            <a:avLst/>
          </a:prstGeom>
          <a:ln w="12700">
            <a:miter lim="400000"/>
          </a:ln>
        </p:spPr>
      </p:pic>
      <p:sp>
        <p:nvSpPr>
          <p:cNvPr id="300" name="Andreas Freise, 10.05.2022"/>
          <p:cNvSpPr txBox="1"/>
          <p:nvPr/>
        </p:nvSpPr>
        <p:spPr>
          <a:xfrm>
            <a:off x="531305" y="4880257"/>
            <a:ext cx="1623442" cy="204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600" b="0">
                <a:latin typeface="Open Sans Regular"/>
                <a:ea typeface="Open Sans Regular"/>
                <a:cs typeface="Open Sans Regular"/>
                <a:sym typeface="Open Sans Regular"/>
              </a:defRPr>
            </a:lvl1pPr>
          </a:lstStyle>
          <a:p>
            <a:r>
              <a:rPr sz="975"/>
              <a:t>Andreas Freise, 10.05.2022</a:t>
            </a:r>
          </a:p>
        </p:txBody>
      </p:sp>
    </p:spTree>
    <p:extLst>
      <p:ext uri="{BB962C8B-B14F-4D97-AF65-F5344CB8AC3E}">
        <p14:creationId xmlns:p14="http://schemas.microsoft.com/office/powerpoint/2010/main" val="235958765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307" name="Rectangle"/>
          <p:cNvSpPr/>
          <p:nvPr/>
        </p:nvSpPr>
        <p:spPr>
          <a:xfrm>
            <a:off x="12167" y="4807911"/>
            <a:ext cx="9144000" cy="339310"/>
          </a:xfrm>
          <a:prstGeom prst="rect">
            <a:avLst/>
          </a:prstGeom>
          <a:gradFill>
            <a:gsLst>
              <a:gs pos="0">
                <a:srgbClr val="EBEBEB"/>
              </a:gs>
              <a:gs pos="100000">
                <a:srgbClr val="FFFFFF"/>
              </a:gs>
            </a:gsLst>
            <a:lin ang="11545074"/>
          </a:gradFill>
          <a:ln w="12700">
            <a:miter lim="400000"/>
          </a:ln>
        </p:spPr>
        <p:txBody>
          <a:bodyPr lIns="0" tIns="0" rIns="0" bIns="0" anchor="ctr"/>
          <a:lstStyle/>
          <a:p>
            <a:pPr defTabSz="309563">
              <a:defRPr b="0">
                <a:solidFill>
                  <a:srgbClr val="FFFFFF"/>
                </a:solidFill>
                <a:latin typeface="+mn-lt"/>
                <a:ea typeface="+mn-ea"/>
                <a:cs typeface="+mn-cs"/>
                <a:sym typeface="Helvetica Neue Medium"/>
              </a:defRPr>
            </a:pPr>
            <a:endParaRPr sz="563"/>
          </a:p>
        </p:txBody>
      </p:sp>
      <p:sp>
        <p:nvSpPr>
          <p:cNvPr id="308" name="Title Text"/>
          <p:cNvSpPr txBox="1">
            <a:spLocks noGrp="1"/>
          </p:cNvSpPr>
          <p:nvPr>
            <p:ph type="title"/>
          </p:nvPr>
        </p:nvSpPr>
        <p:spPr>
          <a:xfrm>
            <a:off x="1645295" y="46881"/>
            <a:ext cx="5853410" cy="654100"/>
          </a:xfrm>
          <a:prstGeom prst="rect">
            <a:avLst/>
          </a:prstGeom>
        </p:spPr>
        <p:txBody>
          <a:bodyPr lIns="71437" tIns="71437" rIns="71437" bIns="71437"/>
          <a:lstStyle>
            <a:lvl1pPr algn="ctr" defTabSz="308074">
              <a:lnSpc>
                <a:spcPct val="100000"/>
              </a:lnSpc>
              <a:defRPr sz="4200">
                <a:latin typeface="Open Sans Regular"/>
                <a:ea typeface="Open Sans Regular"/>
                <a:cs typeface="Open Sans Regular"/>
                <a:sym typeface="Open Sans Regular"/>
              </a:defRPr>
            </a:lvl1pPr>
          </a:lstStyle>
          <a:p>
            <a:r>
              <a:t>Title Text</a:t>
            </a:r>
          </a:p>
        </p:txBody>
      </p:sp>
      <p:sp>
        <p:nvSpPr>
          <p:cNvPr id="309" name="Body Level One…"/>
          <p:cNvSpPr txBox="1">
            <a:spLocks noGrp="1"/>
          </p:cNvSpPr>
          <p:nvPr>
            <p:ph type="body" idx="1"/>
          </p:nvPr>
        </p:nvSpPr>
        <p:spPr>
          <a:xfrm>
            <a:off x="388244" y="798091"/>
            <a:ext cx="8467410" cy="3315147"/>
          </a:xfrm>
          <a:prstGeom prst="rect">
            <a:avLst/>
          </a:prstGeom>
        </p:spPr>
        <p:txBody>
          <a:bodyPr lIns="71437" tIns="71437" rIns="71437" bIns="71437" anchor="ctr"/>
          <a:lstStyle>
            <a:lvl1pPr marL="229195" indent="-229195" defTabSz="308074">
              <a:lnSpc>
                <a:spcPct val="100000"/>
              </a:lnSpc>
              <a:spcBef>
                <a:spcPts val="2213"/>
              </a:spcBef>
              <a:buSzPct val="145000"/>
              <a:buFontTx/>
              <a:defRPr sz="1650">
                <a:latin typeface="Open Sans Regular"/>
                <a:ea typeface="Open Sans Regular"/>
                <a:cs typeface="Open Sans Regular"/>
                <a:sym typeface="Open Sans Regular"/>
              </a:defRPr>
            </a:lvl1pPr>
            <a:lvl2pPr marL="395883" indent="-229195" defTabSz="308074">
              <a:lnSpc>
                <a:spcPct val="100000"/>
              </a:lnSpc>
              <a:spcBef>
                <a:spcPts val="2213"/>
              </a:spcBef>
              <a:buSzPct val="145000"/>
              <a:buFontTx/>
              <a:defRPr sz="1650">
                <a:latin typeface="Open Sans Regular"/>
                <a:ea typeface="Open Sans Regular"/>
                <a:cs typeface="Open Sans Regular"/>
                <a:sym typeface="Open Sans Regular"/>
              </a:defRPr>
            </a:lvl2pPr>
            <a:lvl3pPr marL="562570" indent="-229195" defTabSz="308074">
              <a:lnSpc>
                <a:spcPct val="100000"/>
              </a:lnSpc>
              <a:spcBef>
                <a:spcPts val="2213"/>
              </a:spcBef>
              <a:buSzPct val="145000"/>
              <a:buFontTx/>
              <a:defRPr sz="1650">
                <a:latin typeface="Open Sans Regular"/>
                <a:ea typeface="Open Sans Regular"/>
                <a:cs typeface="Open Sans Regular"/>
                <a:sym typeface="Open Sans Regular"/>
              </a:defRPr>
            </a:lvl3pPr>
            <a:lvl4pPr marL="729258" indent="-229195" defTabSz="308074">
              <a:lnSpc>
                <a:spcPct val="100000"/>
              </a:lnSpc>
              <a:spcBef>
                <a:spcPts val="2213"/>
              </a:spcBef>
              <a:buSzPct val="145000"/>
              <a:buFontTx/>
              <a:defRPr sz="1650">
                <a:latin typeface="Open Sans Regular"/>
                <a:ea typeface="Open Sans Regular"/>
                <a:cs typeface="Open Sans Regular"/>
                <a:sym typeface="Open Sans Regular"/>
              </a:defRPr>
            </a:lvl4pPr>
            <a:lvl5pPr marL="895945" indent="-229195" defTabSz="308074">
              <a:lnSpc>
                <a:spcPct val="100000"/>
              </a:lnSpc>
              <a:spcBef>
                <a:spcPts val="2213"/>
              </a:spcBef>
              <a:buSzPct val="145000"/>
              <a:buFontTx/>
              <a:defRPr sz="1650">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xfrm>
            <a:off x="8662554" y="4911329"/>
            <a:ext cx="285335" cy="282769"/>
          </a:xfrm>
          <a:prstGeom prst="rect">
            <a:avLst/>
          </a:prstGeom>
        </p:spPr>
        <p:txBody>
          <a:bodyPr lIns="71437" tIns="71437" rIns="71437" bIns="71437" anchor="t"/>
          <a:lstStyle>
            <a:lvl1pPr algn="ctr" defTabSz="308074">
              <a:defRPr>
                <a:solidFill>
                  <a:srgbClr val="000000"/>
                </a:solidFill>
                <a:latin typeface="Helvetica Neue"/>
                <a:ea typeface="Helvetica Neue"/>
                <a:cs typeface="Helvetica Neue"/>
                <a:sym typeface="Helvetica Neue"/>
              </a:defRPr>
            </a:lvl1pPr>
          </a:lstStyle>
          <a:p>
            <a:fld id="{86CB4B4D-7CA3-9044-876B-883B54F8677D}" type="slidenum">
              <a:t>‹#›</a:t>
            </a:fld>
            <a:endParaRPr/>
          </a:p>
        </p:txBody>
      </p:sp>
      <p:pic>
        <p:nvPicPr>
          <p:cNvPr id="311" name="Picture 8" descr="Picture 8"/>
          <p:cNvPicPr>
            <a:picLocks noChangeAspect="1"/>
          </p:cNvPicPr>
          <p:nvPr/>
        </p:nvPicPr>
        <p:blipFill>
          <a:blip r:embed="rId2"/>
          <a:stretch>
            <a:fillRect/>
          </a:stretch>
        </p:blipFill>
        <p:spPr>
          <a:xfrm>
            <a:off x="7710492" y="4831603"/>
            <a:ext cx="978544" cy="290844"/>
          </a:xfrm>
          <a:prstGeom prst="rect">
            <a:avLst/>
          </a:prstGeom>
          <a:ln w="12700">
            <a:miter lim="400000"/>
          </a:ln>
        </p:spPr>
      </p:pic>
      <p:pic>
        <p:nvPicPr>
          <p:cNvPr id="312" name="nikhef_logo_red_no_bg.png" descr="nikhef_logo_red_no_bg.png"/>
          <p:cNvPicPr>
            <a:picLocks noChangeAspect="1"/>
          </p:cNvPicPr>
          <p:nvPr/>
        </p:nvPicPr>
        <p:blipFill>
          <a:blip r:embed="rId3"/>
          <a:stretch>
            <a:fillRect/>
          </a:stretch>
        </p:blipFill>
        <p:spPr>
          <a:xfrm>
            <a:off x="6970725" y="4852487"/>
            <a:ext cx="663852" cy="259683"/>
          </a:xfrm>
          <a:prstGeom prst="rect">
            <a:avLst/>
          </a:prstGeom>
          <a:ln w="12700">
            <a:miter lim="400000"/>
          </a:ln>
        </p:spPr>
      </p:pic>
    </p:spTree>
    <p:extLst>
      <p:ext uri="{BB962C8B-B14F-4D97-AF65-F5344CB8AC3E}">
        <p14:creationId xmlns:p14="http://schemas.microsoft.com/office/powerpoint/2010/main" val="54833020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7_Title &amp; Bullets">
    <p:spTree>
      <p:nvGrpSpPr>
        <p:cNvPr id="1" name=""/>
        <p:cNvGrpSpPr/>
        <p:nvPr/>
      </p:nvGrpSpPr>
      <p:grpSpPr>
        <a:xfrm>
          <a:off x="0" y="0"/>
          <a:ext cx="0" cy="0"/>
          <a:chOff x="0" y="0"/>
          <a:chExt cx="0" cy="0"/>
        </a:xfrm>
      </p:grpSpPr>
      <p:sp>
        <p:nvSpPr>
          <p:cNvPr id="319" name="Rectangle"/>
          <p:cNvSpPr/>
          <p:nvPr/>
        </p:nvSpPr>
        <p:spPr>
          <a:xfrm>
            <a:off x="12167" y="4807911"/>
            <a:ext cx="9144000" cy="339310"/>
          </a:xfrm>
          <a:prstGeom prst="rect">
            <a:avLst/>
          </a:prstGeom>
          <a:gradFill>
            <a:gsLst>
              <a:gs pos="0">
                <a:srgbClr val="EBEBEB"/>
              </a:gs>
              <a:gs pos="100000">
                <a:srgbClr val="FFFFFF"/>
              </a:gs>
            </a:gsLst>
            <a:lin ang="11545074"/>
          </a:gradFill>
          <a:ln w="12700">
            <a:miter lim="400000"/>
          </a:ln>
        </p:spPr>
        <p:txBody>
          <a:bodyPr lIns="0" tIns="0" rIns="0" bIns="0" anchor="ctr"/>
          <a:lstStyle/>
          <a:p>
            <a:pPr defTabSz="309563">
              <a:defRPr b="0">
                <a:solidFill>
                  <a:srgbClr val="FFFFFF"/>
                </a:solidFill>
                <a:latin typeface="+mn-lt"/>
                <a:ea typeface="+mn-ea"/>
                <a:cs typeface="+mn-cs"/>
                <a:sym typeface="Helvetica Neue Medium"/>
              </a:defRPr>
            </a:pPr>
            <a:endParaRPr sz="563"/>
          </a:p>
        </p:txBody>
      </p:sp>
      <p:sp>
        <p:nvSpPr>
          <p:cNvPr id="320" name="Title Text"/>
          <p:cNvSpPr txBox="1">
            <a:spLocks noGrp="1"/>
          </p:cNvSpPr>
          <p:nvPr>
            <p:ph type="title"/>
          </p:nvPr>
        </p:nvSpPr>
        <p:spPr>
          <a:xfrm>
            <a:off x="1645295" y="46881"/>
            <a:ext cx="5853410" cy="654100"/>
          </a:xfrm>
          <a:prstGeom prst="rect">
            <a:avLst/>
          </a:prstGeom>
        </p:spPr>
        <p:txBody>
          <a:bodyPr lIns="71437" tIns="71437" rIns="71437" bIns="71437"/>
          <a:lstStyle>
            <a:lvl1pPr algn="ctr" defTabSz="308074">
              <a:lnSpc>
                <a:spcPct val="100000"/>
              </a:lnSpc>
              <a:defRPr sz="4200">
                <a:latin typeface="Open Sans Regular"/>
                <a:ea typeface="Open Sans Regular"/>
                <a:cs typeface="Open Sans Regular"/>
                <a:sym typeface="Open Sans Regular"/>
              </a:defRPr>
            </a:lvl1pPr>
          </a:lstStyle>
          <a:p>
            <a:r>
              <a:t>Title Text</a:t>
            </a:r>
          </a:p>
        </p:txBody>
      </p:sp>
      <p:sp>
        <p:nvSpPr>
          <p:cNvPr id="321" name="Body Level One…"/>
          <p:cNvSpPr txBox="1">
            <a:spLocks noGrp="1"/>
          </p:cNvSpPr>
          <p:nvPr>
            <p:ph type="body" idx="1"/>
          </p:nvPr>
        </p:nvSpPr>
        <p:spPr>
          <a:xfrm>
            <a:off x="1645295" y="798091"/>
            <a:ext cx="5853410" cy="3315147"/>
          </a:xfrm>
          <a:prstGeom prst="rect">
            <a:avLst/>
          </a:prstGeom>
        </p:spPr>
        <p:txBody>
          <a:bodyPr lIns="71437" tIns="71437" rIns="71437" bIns="71437" anchor="ctr"/>
          <a:lstStyle>
            <a:lvl1pPr marL="229195" indent="-229195" defTabSz="308074">
              <a:lnSpc>
                <a:spcPct val="100000"/>
              </a:lnSpc>
              <a:spcBef>
                <a:spcPts val="2213"/>
              </a:spcBef>
              <a:buSzPct val="145000"/>
              <a:buFontTx/>
              <a:defRPr sz="1650">
                <a:latin typeface="Open Sans Regular"/>
                <a:ea typeface="Open Sans Regular"/>
                <a:cs typeface="Open Sans Regular"/>
                <a:sym typeface="Open Sans Regular"/>
              </a:defRPr>
            </a:lvl1pPr>
            <a:lvl2pPr marL="395883" indent="-229195" defTabSz="308074">
              <a:lnSpc>
                <a:spcPct val="100000"/>
              </a:lnSpc>
              <a:spcBef>
                <a:spcPts val="2213"/>
              </a:spcBef>
              <a:buSzPct val="145000"/>
              <a:buFontTx/>
              <a:defRPr sz="1650">
                <a:latin typeface="Open Sans Regular"/>
                <a:ea typeface="Open Sans Regular"/>
                <a:cs typeface="Open Sans Regular"/>
                <a:sym typeface="Open Sans Regular"/>
              </a:defRPr>
            </a:lvl2pPr>
            <a:lvl3pPr marL="562570" indent="-229195" defTabSz="308074">
              <a:lnSpc>
                <a:spcPct val="100000"/>
              </a:lnSpc>
              <a:spcBef>
                <a:spcPts val="2213"/>
              </a:spcBef>
              <a:buSzPct val="145000"/>
              <a:buFontTx/>
              <a:defRPr sz="1650">
                <a:latin typeface="Open Sans Regular"/>
                <a:ea typeface="Open Sans Regular"/>
                <a:cs typeface="Open Sans Regular"/>
                <a:sym typeface="Open Sans Regular"/>
              </a:defRPr>
            </a:lvl3pPr>
            <a:lvl4pPr marL="729258" indent="-229195" defTabSz="308074">
              <a:lnSpc>
                <a:spcPct val="100000"/>
              </a:lnSpc>
              <a:spcBef>
                <a:spcPts val="2213"/>
              </a:spcBef>
              <a:buSzPct val="145000"/>
              <a:buFontTx/>
              <a:defRPr sz="1650">
                <a:latin typeface="Open Sans Regular"/>
                <a:ea typeface="Open Sans Regular"/>
                <a:cs typeface="Open Sans Regular"/>
                <a:sym typeface="Open Sans Regular"/>
              </a:defRPr>
            </a:lvl4pPr>
            <a:lvl5pPr marL="895945" indent="-229195" defTabSz="308074">
              <a:lnSpc>
                <a:spcPct val="100000"/>
              </a:lnSpc>
              <a:spcBef>
                <a:spcPts val="2213"/>
              </a:spcBef>
              <a:buSzPct val="145000"/>
              <a:buFontTx/>
              <a:defRPr sz="1650">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xfrm>
            <a:off x="8662554" y="4911329"/>
            <a:ext cx="285335" cy="282769"/>
          </a:xfrm>
          <a:prstGeom prst="rect">
            <a:avLst/>
          </a:prstGeom>
        </p:spPr>
        <p:txBody>
          <a:bodyPr lIns="71437" tIns="71437" rIns="71437" bIns="71437" anchor="t"/>
          <a:lstStyle>
            <a:lvl1pPr algn="ctr" defTabSz="308074">
              <a:defRPr>
                <a:solidFill>
                  <a:srgbClr val="000000"/>
                </a:solidFill>
                <a:latin typeface="Helvetica Neue"/>
                <a:ea typeface="Helvetica Neue"/>
                <a:cs typeface="Helvetica Neue"/>
                <a:sym typeface="Helvetica Neue"/>
              </a:defRPr>
            </a:lvl1pPr>
          </a:lstStyle>
          <a:p>
            <a:fld id="{86CB4B4D-7CA3-9044-876B-883B54F8677D}" type="slidenum">
              <a:t>‹#›</a:t>
            </a:fld>
            <a:endParaRPr/>
          </a:p>
        </p:txBody>
      </p:sp>
      <p:pic>
        <p:nvPicPr>
          <p:cNvPr id="323" name="Picture 8" descr="Picture 8"/>
          <p:cNvPicPr>
            <a:picLocks noChangeAspect="1"/>
          </p:cNvPicPr>
          <p:nvPr/>
        </p:nvPicPr>
        <p:blipFill>
          <a:blip r:embed="rId2"/>
          <a:stretch>
            <a:fillRect/>
          </a:stretch>
        </p:blipFill>
        <p:spPr>
          <a:xfrm>
            <a:off x="7710492" y="4831603"/>
            <a:ext cx="978544" cy="290844"/>
          </a:xfrm>
          <a:prstGeom prst="rect">
            <a:avLst/>
          </a:prstGeom>
          <a:ln w="12700">
            <a:miter lim="400000"/>
          </a:ln>
        </p:spPr>
      </p:pic>
      <p:pic>
        <p:nvPicPr>
          <p:cNvPr id="324" name="nikhef_logo_red_no_bg.png" descr="nikhef_logo_red_no_bg.png"/>
          <p:cNvPicPr>
            <a:picLocks noChangeAspect="1"/>
          </p:cNvPicPr>
          <p:nvPr/>
        </p:nvPicPr>
        <p:blipFill>
          <a:blip r:embed="rId3"/>
          <a:stretch>
            <a:fillRect/>
          </a:stretch>
        </p:blipFill>
        <p:spPr>
          <a:xfrm>
            <a:off x="6970725" y="4852487"/>
            <a:ext cx="663852" cy="259683"/>
          </a:xfrm>
          <a:prstGeom prst="rect">
            <a:avLst/>
          </a:prstGeom>
          <a:ln w="12700">
            <a:miter lim="400000"/>
          </a:ln>
        </p:spPr>
      </p:pic>
    </p:spTree>
    <p:extLst>
      <p:ext uri="{BB962C8B-B14F-4D97-AF65-F5344CB8AC3E}">
        <p14:creationId xmlns:p14="http://schemas.microsoft.com/office/powerpoint/2010/main" val="351748961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el und Inhalt">
    <p:spTree>
      <p:nvGrpSpPr>
        <p:cNvPr id="1" name=""/>
        <p:cNvGrpSpPr/>
        <p:nvPr/>
      </p:nvGrpSpPr>
      <p:grpSpPr>
        <a:xfrm>
          <a:off x="0" y="0"/>
          <a:ext cx="0" cy="0"/>
          <a:chOff x="0" y="0"/>
          <a:chExt cx="0" cy="0"/>
        </a:xfrm>
      </p:grpSpPr>
      <p:pic>
        <p:nvPicPr>
          <p:cNvPr id="331" name="Grafik 8" descr="Grafik 8"/>
          <p:cNvPicPr>
            <a:picLocks noChangeAspect="1"/>
          </p:cNvPicPr>
          <p:nvPr/>
        </p:nvPicPr>
        <p:blipFill>
          <a:blip r:embed="rId2"/>
          <a:stretch>
            <a:fillRect/>
          </a:stretch>
        </p:blipFill>
        <p:spPr>
          <a:xfrm>
            <a:off x="4776246" y="4733925"/>
            <a:ext cx="1274400" cy="343491"/>
          </a:xfrm>
          <a:prstGeom prst="rect">
            <a:avLst/>
          </a:prstGeom>
          <a:ln w="12700">
            <a:miter lim="400000"/>
          </a:ln>
        </p:spPr>
      </p:pic>
      <p:pic>
        <p:nvPicPr>
          <p:cNvPr id="332" name="Grafik 6" descr="Grafik 6"/>
          <p:cNvPicPr>
            <a:picLocks noChangeAspect="1"/>
          </p:cNvPicPr>
          <p:nvPr/>
        </p:nvPicPr>
        <p:blipFill>
          <a:blip r:embed="rId3"/>
          <a:stretch>
            <a:fillRect/>
          </a:stretch>
        </p:blipFill>
        <p:spPr>
          <a:xfrm>
            <a:off x="3368083" y="4771106"/>
            <a:ext cx="725337" cy="270000"/>
          </a:xfrm>
          <a:prstGeom prst="rect">
            <a:avLst/>
          </a:prstGeom>
          <a:ln w="12700">
            <a:miter lim="400000"/>
          </a:ln>
        </p:spPr>
      </p:pic>
      <p:sp>
        <p:nvSpPr>
          <p:cNvPr id="333" name="Datumsplatzhalter 3"/>
          <p:cNvSpPr txBox="1"/>
          <p:nvPr/>
        </p:nvSpPr>
        <p:spPr>
          <a:xfrm>
            <a:off x="662940" y="4764301"/>
            <a:ext cx="1988821"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nchor="ctr">
            <a:spAutoFit/>
          </a:bodyPr>
          <a:lstStyle>
            <a:lvl1pPr algn="l" defTabSz="1828800">
              <a:defRPr sz="2400" b="0">
                <a:solidFill>
                  <a:srgbClr val="5F5F5F"/>
                </a:solidFill>
                <a:latin typeface="Calibri"/>
                <a:ea typeface="Calibri"/>
                <a:cs typeface="Calibri"/>
                <a:sym typeface="Calibri"/>
              </a:defRPr>
            </a:lvl1pPr>
          </a:lstStyle>
          <a:p>
            <a:r>
              <a:rPr sz="900"/>
              <a:t>26.05.21</a:t>
            </a:r>
          </a:p>
        </p:txBody>
      </p:sp>
      <p:sp>
        <p:nvSpPr>
          <p:cNvPr id="334" name="Title Text"/>
          <p:cNvSpPr txBox="1">
            <a:spLocks noGrp="1"/>
          </p:cNvSpPr>
          <p:nvPr>
            <p:ph type="title"/>
          </p:nvPr>
        </p:nvSpPr>
        <p:spPr>
          <a:prstGeom prst="rect">
            <a:avLst/>
          </a:prstGeom>
        </p:spPr>
        <p:txBody>
          <a:bodyPr/>
          <a:lstStyle>
            <a:lvl1pPr>
              <a:defRPr>
                <a:solidFill>
                  <a:srgbClr val="96224F"/>
                </a:solidFill>
              </a:defRPr>
            </a:lvl1pPr>
          </a:lstStyle>
          <a:p>
            <a:r>
              <a:t>Title Text</a:t>
            </a:r>
          </a:p>
        </p:txBody>
      </p:sp>
      <p:sp>
        <p:nvSpPr>
          <p:cNvPr id="335" name="Body Level One…"/>
          <p:cNvSpPr txBox="1">
            <a:spLocks noGrp="1"/>
          </p:cNvSpPr>
          <p:nvPr>
            <p:ph type="body" idx="1"/>
          </p:nvPr>
        </p:nvSpPr>
        <p:spPr>
          <a:xfrm>
            <a:off x="628650" y="1369219"/>
            <a:ext cx="7886700" cy="3263504"/>
          </a:xfrm>
          <a:prstGeom prst="rect">
            <a:avLst/>
          </a:prstGeom>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6233882" y="4605681"/>
            <a:ext cx="319318" cy="323163"/>
          </a:xfrm>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9891596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el und Inhalt copy">
    <p:spTree>
      <p:nvGrpSpPr>
        <p:cNvPr id="1" name=""/>
        <p:cNvGrpSpPr/>
        <p:nvPr/>
      </p:nvGrpSpPr>
      <p:grpSpPr>
        <a:xfrm>
          <a:off x="0" y="0"/>
          <a:ext cx="0" cy="0"/>
          <a:chOff x="0" y="0"/>
          <a:chExt cx="0" cy="0"/>
        </a:xfrm>
      </p:grpSpPr>
      <p:pic>
        <p:nvPicPr>
          <p:cNvPr id="343" name="Screenshot 2022-04-28 at 23.05.10.png" descr="Screenshot 2022-04-28 at 23.05.10.png"/>
          <p:cNvPicPr>
            <a:picLocks noChangeAspect="1"/>
          </p:cNvPicPr>
          <p:nvPr/>
        </p:nvPicPr>
        <p:blipFill>
          <a:blip r:embed="rId2"/>
          <a:stretch>
            <a:fillRect/>
          </a:stretch>
        </p:blipFill>
        <p:spPr>
          <a:xfrm>
            <a:off x="3610549" y="0"/>
            <a:ext cx="5519543" cy="5143500"/>
          </a:xfrm>
          <a:prstGeom prst="rect">
            <a:avLst/>
          </a:prstGeom>
          <a:ln w="12700">
            <a:miter lim="400000"/>
          </a:ln>
        </p:spPr>
      </p:pic>
      <p:sp>
        <p:nvSpPr>
          <p:cNvPr id="344" name="Rectangle 8"/>
          <p:cNvSpPr/>
          <p:nvPr/>
        </p:nvSpPr>
        <p:spPr>
          <a:xfrm>
            <a:off x="0" y="1266291"/>
            <a:ext cx="9144000" cy="3265368"/>
          </a:xfrm>
          <a:prstGeom prst="rect">
            <a:avLst/>
          </a:prstGeom>
          <a:solidFill>
            <a:srgbClr val="263473">
              <a:alpha val="89889"/>
            </a:srgbClr>
          </a:solidFill>
          <a:ln w="12700">
            <a:miter lim="400000"/>
          </a:ln>
        </p:spPr>
        <p:txBody>
          <a:bodyPr tIns="34290" bIns="34290" anchor="ctr"/>
          <a:lstStyle/>
          <a:p>
            <a:pPr algn="l" defTabSz="685800">
              <a:defRPr sz="3600" b="0">
                <a:latin typeface="Calibri"/>
                <a:ea typeface="Calibri"/>
                <a:cs typeface="Calibri"/>
                <a:sym typeface="Calibri"/>
              </a:defRPr>
            </a:pPr>
            <a:endParaRPr sz="1350"/>
          </a:p>
        </p:txBody>
      </p:sp>
      <p:sp>
        <p:nvSpPr>
          <p:cNvPr id="345" name="Datumsplatzhalter 3"/>
          <p:cNvSpPr txBox="1"/>
          <p:nvPr/>
        </p:nvSpPr>
        <p:spPr>
          <a:xfrm>
            <a:off x="952500" y="4764301"/>
            <a:ext cx="1988820"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nchor="ctr">
            <a:spAutoFit/>
          </a:bodyPr>
          <a:lstStyle>
            <a:lvl1pPr algn="l" defTabSz="1828800">
              <a:defRPr sz="2400" b="0">
                <a:solidFill>
                  <a:srgbClr val="5F5F5F"/>
                </a:solidFill>
                <a:latin typeface="Calibri"/>
                <a:ea typeface="Calibri"/>
                <a:cs typeface="Calibri"/>
                <a:sym typeface="Calibri"/>
              </a:defRPr>
            </a:lvl1pPr>
          </a:lstStyle>
          <a:p>
            <a:r>
              <a:rPr sz="900"/>
              <a:t>Andreas Freise, 10.05.2022</a:t>
            </a:r>
          </a:p>
        </p:txBody>
      </p:sp>
      <p:sp>
        <p:nvSpPr>
          <p:cNvPr id="346" name="Slide Number"/>
          <p:cNvSpPr txBox="1">
            <a:spLocks noGrp="1"/>
          </p:cNvSpPr>
          <p:nvPr>
            <p:ph type="sldNum" sz="quarter" idx="2"/>
          </p:nvPr>
        </p:nvSpPr>
        <p:spPr>
          <a:xfrm>
            <a:off x="7555951" y="4706594"/>
            <a:ext cx="319319" cy="323163"/>
          </a:xfrm>
          <a:prstGeom prst="rect">
            <a:avLst/>
          </a:prstGeom>
        </p:spPr>
        <p:txBody>
          <a:bodyPr/>
          <a:lstStyle>
            <a:lvl1pPr>
              <a:defRPr>
                <a:solidFill>
                  <a:srgbClr val="5F5F5F"/>
                </a:solidFill>
              </a:defRPr>
            </a:lvl1pPr>
          </a:lstStyle>
          <a:p>
            <a:fld id="{86CB4B4D-7CA3-9044-876B-883B54F8677D}" type="slidenum">
              <a:t>‹#›</a:t>
            </a:fld>
            <a:endParaRPr/>
          </a:p>
        </p:txBody>
      </p:sp>
      <p:sp>
        <p:nvSpPr>
          <p:cNvPr id="347" name="Title Text"/>
          <p:cNvSpPr txBox="1">
            <a:spLocks noGrp="1"/>
          </p:cNvSpPr>
          <p:nvPr>
            <p:ph type="title"/>
          </p:nvPr>
        </p:nvSpPr>
        <p:spPr>
          <a:xfrm>
            <a:off x="392429" y="1599723"/>
            <a:ext cx="7935011" cy="2142501"/>
          </a:xfrm>
          <a:prstGeom prst="rect">
            <a:avLst/>
          </a:prstGeom>
        </p:spPr>
        <p:txBody>
          <a:bodyPr/>
          <a:lstStyle>
            <a:lvl1pPr>
              <a:defRPr>
                <a:solidFill>
                  <a:srgbClr val="FFFFFF"/>
                </a:solidFill>
              </a:defRPr>
            </a:lvl1pPr>
          </a:lstStyle>
          <a:p>
            <a:r>
              <a:t>Title Text</a:t>
            </a:r>
          </a:p>
        </p:txBody>
      </p:sp>
      <p:pic>
        <p:nvPicPr>
          <p:cNvPr id="348" name="Screenshot 2022-04-28 at 22.20.15.png" descr="Screenshot 2022-04-28 at 22.20.15.png"/>
          <p:cNvPicPr>
            <a:picLocks noChangeAspect="1"/>
          </p:cNvPicPr>
          <p:nvPr/>
        </p:nvPicPr>
        <p:blipFill>
          <a:blip r:embed="rId3"/>
          <a:srcRect b="49099"/>
          <a:stretch>
            <a:fillRect/>
          </a:stretch>
        </p:blipFill>
        <p:spPr>
          <a:xfrm>
            <a:off x="144571" y="4702616"/>
            <a:ext cx="483256" cy="331045"/>
          </a:xfrm>
          <a:prstGeom prst="rect">
            <a:avLst/>
          </a:prstGeom>
          <a:ln w="12700">
            <a:miter lim="400000"/>
          </a:ln>
        </p:spPr>
      </p:pic>
    </p:spTree>
    <p:extLst>
      <p:ext uri="{BB962C8B-B14F-4D97-AF65-F5344CB8AC3E}">
        <p14:creationId xmlns:p14="http://schemas.microsoft.com/office/powerpoint/2010/main" val="262063620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5" name="Title Text"/>
          <p:cNvSpPr txBox="1">
            <a:spLocks noGrp="1"/>
          </p:cNvSpPr>
          <p:nvPr>
            <p:ph type="title"/>
          </p:nvPr>
        </p:nvSpPr>
        <p:spPr>
          <a:xfrm>
            <a:off x="1143000" y="841772"/>
            <a:ext cx="6858000" cy="1790700"/>
          </a:xfrm>
          <a:prstGeom prst="rect">
            <a:avLst/>
          </a:prstGeom>
        </p:spPr>
        <p:txBody>
          <a:bodyPr anchor="b"/>
          <a:lstStyle>
            <a:lvl1pPr>
              <a:defRPr sz="3750">
                <a:solidFill>
                  <a:srgbClr val="263473"/>
                </a:solidFill>
              </a:defRPr>
            </a:lvl1pPr>
          </a:lstStyle>
          <a:p>
            <a:r>
              <a:t>Title Text</a:t>
            </a:r>
          </a:p>
        </p:txBody>
      </p:sp>
      <p:sp>
        <p:nvSpPr>
          <p:cNvPr id="356" name="Body Level One…"/>
          <p:cNvSpPr txBox="1">
            <a:spLocks noGrp="1"/>
          </p:cNvSpPr>
          <p:nvPr>
            <p:ph type="body" sz="quarter" idx="1"/>
          </p:nvPr>
        </p:nvSpPr>
        <p:spPr>
          <a:xfrm>
            <a:off x="1143000" y="2701528"/>
            <a:ext cx="6858000" cy="1241822"/>
          </a:xfrm>
          <a:prstGeom prst="rect">
            <a:avLst/>
          </a:prstGeom>
        </p:spPr>
        <p:txBody>
          <a:bodyPr/>
          <a:lstStyle>
            <a:lvl1pPr marL="0" indent="0" algn="ctr">
              <a:buSzTx/>
              <a:buFontTx/>
              <a:buNone/>
              <a:defRPr sz="1800"/>
            </a:lvl1pPr>
            <a:lvl2pPr marL="0" indent="171450" algn="ctr">
              <a:buSzTx/>
              <a:buFontTx/>
              <a:buNone/>
              <a:defRPr sz="1800"/>
            </a:lvl2pPr>
            <a:lvl3pPr marL="0" indent="342900" algn="ctr">
              <a:buSzTx/>
              <a:buFontTx/>
              <a:buNone/>
              <a:defRPr sz="1800"/>
            </a:lvl3pPr>
            <a:lvl4pPr marL="0" indent="514350" algn="ctr">
              <a:buSzTx/>
              <a:buFontTx/>
              <a:buNone/>
              <a:defRPr sz="1800"/>
            </a:lvl4pPr>
            <a:lvl5pPr marL="0" indent="68580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357" name="Slide Number"/>
          <p:cNvSpPr txBox="1">
            <a:spLocks noGrp="1"/>
          </p:cNvSpPr>
          <p:nvPr>
            <p:ph type="sldNum" sz="quarter" idx="2"/>
          </p:nvPr>
        </p:nvSpPr>
        <p:spPr>
          <a:xfrm>
            <a:off x="8196031" y="4742603"/>
            <a:ext cx="319319" cy="32316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07215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9495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364" name="Title Text"/>
          <p:cNvSpPr txBox="1">
            <a:spLocks noGrp="1"/>
          </p:cNvSpPr>
          <p:nvPr>
            <p:ph type="title"/>
          </p:nvPr>
        </p:nvSpPr>
        <p:spPr>
          <a:xfrm>
            <a:off x="311708" y="744575"/>
            <a:ext cx="8520600" cy="2052600"/>
          </a:xfrm>
          <a:prstGeom prst="rect">
            <a:avLst/>
          </a:prstGeom>
        </p:spPr>
        <p:txBody>
          <a:bodyPr lIns="243799" tIns="243799" rIns="243799" bIns="243799" anchor="b"/>
          <a:lstStyle>
            <a:lvl1pPr algn="ctr" defTabSz="914400">
              <a:lnSpc>
                <a:spcPct val="100000"/>
              </a:lnSpc>
              <a:defRPr sz="5175">
                <a:latin typeface="Arial"/>
                <a:ea typeface="Arial"/>
                <a:cs typeface="Arial"/>
                <a:sym typeface="Arial"/>
              </a:defRPr>
            </a:lvl1pPr>
          </a:lstStyle>
          <a:p>
            <a:r>
              <a:t>Title Text</a:t>
            </a:r>
          </a:p>
        </p:txBody>
      </p:sp>
      <p:sp>
        <p:nvSpPr>
          <p:cNvPr id="365" name="Body Level One…"/>
          <p:cNvSpPr txBox="1">
            <a:spLocks noGrp="1"/>
          </p:cNvSpPr>
          <p:nvPr>
            <p:ph type="body" sz="quarter" idx="1"/>
          </p:nvPr>
        </p:nvSpPr>
        <p:spPr>
          <a:xfrm>
            <a:off x="311700" y="2834125"/>
            <a:ext cx="8520601" cy="792600"/>
          </a:xfrm>
          <a:prstGeom prst="rect">
            <a:avLst/>
          </a:prstGeom>
        </p:spPr>
        <p:txBody>
          <a:bodyPr lIns="243799" tIns="243799" rIns="243799" bIns="243799"/>
          <a:lstStyle>
            <a:lvl1pPr marL="342900" indent="-300038" algn="ctr" defTabSz="914400">
              <a:lnSpc>
                <a:spcPct val="100000"/>
              </a:lnSpc>
              <a:spcBef>
                <a:spcPts val="0"/>
              </a:spcBef>
              <a:buSzTx/>
              <a:buFontTx/>
              <a:buNone/>
              <a:defRPr sz="2775">
                <a:solidFill>
                  <a:srgbClr val="595959"/>
                </a:solidFill>
                <a:latin typeface="Arial"/>
                <a:ea typeface="Arial"/>
                <a:cs typeface="Arial"/>
                <a:sym typeface="Arial"/>
              </a:defRPr>
            </a:lvl1pPr>
            <a:lvl2pPr marL="342900" indent="-119063" algn="ctr" defTabSz="914400">
              <a:lnSpc>
                <a:spcPct val="100000"/>
              </a:lnSpc>
              <a:spcBef>
                <a:spcPts val="0"/>
              </a:spcBef>
              <a:buSzTx/>
              <a:buFontTx/>
              <a:buNone/>
              <a:defRPr sz="2775">
                <a:solidFill>
                  <a:srgbClr val="595959"/>
                </a:solidFill>
                <a:latin typeface="Arial"/>
                <a:ea typeface="Arial"/>
                <a:cs typeface="Arial"/>
                <a:sym typeface="Arial"/>
              </a:defRPr>
            </a:lvl2pPr>
            <a:lvl3pPr marL="342900" indent="52388" algn="ctr" defTabSz="914400">
              <a:lnSpc>
                <a:spcPct val="100000"/>
              </a:lnSpc>
              <a:spcBef>
                <a:spcPts val="0"/>
              </a:spcBef>
              <a:buSzTx/>
              <a:buFontTx/>
              <a:buNone/>
              <a:defRPr sz="2775">
                <a:solidFill>
                  <a:srgbClr val="595959"/>
                </a:solidFill>
                <a:latin typeface="Arial"/>
                <a:ea typeface="Arial"/>
                <a:cs typeface="Arial"/>
                <a:sym typeface="Arial"/>
              </a:defRPr>
            </a:lvl3pPr>
            <a:lvl4pPr marL="342900" indent="223838" algn="ctr" defTabSz="914400">
              <a:lnSpc>
                <a:spcPct val="100000"/>
              </a:lnSpc>
              <a:spcBef>
                <a:spcPts val="0"/>
              </a:spcBef>
              <a:buSzTx/>
              <a:buFontTx/>
              <a:buNone/>
              <a:defRPr sz="2775">
                <a:solidFill>
                  <a:srgbClr val="595959"/>
                </a:solidFill>
                <a:latin typeface="Arial"/>
                <a:ea typeface="Arial"/>
                <a:cs typeface="Arial"/>
                <a:sym typeface="Arial"/>
              </a:defRPr>
            </a:lvl4pPr>
            <a:lvl5pPr marL="342900" indent="395288" algn="ctr" defTabSz="914400">
              <a:lnSpc>
                <a:spcPct val="100000"/>
              </a:lnSpc>
              <a:spcBef>
                <a:spcPts val="0"/>
              </a:spcBef>
              <a:buSzTx/>
              <a:buFontTx/>
              <a:buNone/>
              <a:defRPr sz="2775">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6" name="Slide Number"/>
          <p:cNvSpPr txBox="1">
            <a:spLocks noGrp="1"/>
          </p:cNvSpPr>
          <p:nvPr>
            <p:ph type="sldNum" sz="quarter" idx="2"/>
          </p:nvPr>
        </p:nvSpPr>
        <p:spPr>
          <a:xfrm>
            <a:off x="8695814" y="4696799"/>
            <a:ext cx="325344" cy="326437"/>
          </a:xfrm>
          <a:prstGeom prst="rect">
            <a:avLst/>
          </a:prstGeom>
        </p:spPr>
        <p:txBody>
          <a:bodyPr lIns="243799" tIns="243799" rIns="243799" bIns="243799">
            <a:normAutofit/>
          </a:bodyPr>
          <a:lstStyle>
            <a:lvl1pP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1160100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reserve="1">
  <p:cSld name="1_Blank">
    <p:bg>
      <p:bgPr>
        <a:solidFill>
          <a:schemeClr val="tx1"/>
        </a:solidFill>
        <a:effectLst/>
      </p:bgPr>
    </p:bg>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lvl1pPr>
              <a:defRPr>
                <a:solidFill>
                  <a:schemeClr val="bg1"/>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87762575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whit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67875" y="924947"/>
            <a:ext cx="7358063" cy="639977"/>
          </a:xfrm>
          <a:prstGeom prst="rect">
            <a:avLst/>
          </a:prstGeom>
        </p:spPr>
        <p:txBody>
          <a:bodyPr anchor="b"/>
          <a:lstStyle>
            <a:lvl1pPr>
              <a:defRPr sz="3800"/>
            </a:lvl1pPr>
          </a:lstStyle>
          <a:p>
            <a:r>
              <a:rPr dirty="0"/>
              <a:t>Title Text</a:t>
            </a:r>
          </a:p>
        </p:txBody>
      </p:sp>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3" name="Text Placeholder 2"/>
          <p:cNvSpPr>
            <a:spLocks noGrp="1"/>
          </p:cNvSpPr>
          <p:nvPr>
            <p:ph type="body" sz="quarter" idx="10" hasCustomPrompt="1"/>
          </p:nvPr>
        </p:nvSpPr>
        <p:spPr>
          <a:xfrm>
            <a:off x="2344250" y="1860550"/>
            <a:ext cx="4405313" cy="407988"/>
          </a:xfrm>
        </p:spPr>
        <p:txBody>
          <a:bodyPr/>
          <a:lstStyle>
            <a:lvl1pPr marL="0" indent="0" algn="ctr">
              <a:spcBef>
                <a:spcPts val="0"/>
              </a:spcBef>
              <a:spcAft>
                <a:spcPts val="600"/>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28016" y="3442428"/>
            <a:ext cx="1983145" cy="899287"/>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0872" y="3423434"/>
            <a:ext cx="2738847" cy="814041"/>
          </a:xfrm>
          <a:prstGeom prst="rect">
            <a:avLst/>
          </a:prstGeom>
        </p:spPr>
      </p:pic>
    </p:spTree>
    <p:extLst>
      <p:ext uri="{BB962C8B-B14F-4D97-AF65-F5344CB8AC3E}">
        <p14:creationId xmlns:p14="http://schemas.microsoft.com/office/powerpoint/2010/main" val="162649815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whit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9D5F425-26AD-484E-997D-DB7404161928}"/>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38491"/>
            <a:ext cx="9144000" cy="521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843F0D8B-2C85-495F-95DB-2FC430A5C283}"/>
              </a:ext>
            </a:extLst>
          </p:cNvPr>
          <p:cNvSpPr/>
          <p:nvPr userDrawn="1"/>
        </p:nvSpPr>
        <p:spPr>
          <a:xfrm>
            <a:off x="1474076" y="3442428"/>
            <a:ext cx="5856889" cy="918281"/>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itle Text"/>
          <p:cNvSpPr txBox="1">
            <a:spLocks noGrp="1"/>
          </p:cNvSpPr>
          <p:nvPr>
            <p:ph type="title"/>
          </p:nvPr>
        </p:nvSpPr>
        <p:spPr>
          <a:xfrm>
            <a:off x="867875" y="924947"/>
            <a:ext cx="7358063" cy="639977"/>
          </a:xfrm>
          <a:prstGeom prst="rect">
            <a:avLst/>
          </a:prstGeom>
        </p:spPr>
        <p:txBody>
          <a:bodyPr anchor="b"/>
          <a:lstStyle>
            <a:lvl1pPr>
              <a:defRPr sz="3800"/>
            </a:lvl1pPr>
          </a:lstStyle>
          <a:p>
            <a:r>
              <a:rPr dirty="0"/>
              <a:t>Title Text</a:t>
            </a:r>
          </a:p>
        </p:txBody>
      </p:sp>
      <p:sp>
        <p:nvSpPr>
          <p:cNvPr id="14"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
        <p:nvSpPr>
          <p:cNvPr id="3" name="Text Placeholder 2"/>
          <p:cNvSpPr>
            <a:spLocks noGrp="1"/>
          </p:cNvSpPr>
          <p:nvPr>
            <p:ph type="body" sz="quarter" idx="10" hasCustomPrompt="1"/>
          </p:nvPr>
        </p:nvSpPr>
        <p:spPr>
          <a:xfrm>
            <a:off x="2344250" y="1860550"/>
            <a:ext cx="4405313" cy="407988"/>
          </a:xfrm>
        </p:spPr>
        <p:txBody>
          <a:bodyPr/>
          <a:lstStyle>
            <a:lvl1pPr marL="0" indent="0" algn="ctr">
              <a:spcBef>
                <a:spcPts val="0"/>
              </a:spcBef>
              <a:spcAft>
                <a:spcPts val="600"/>
              </a:spcAft>
              <a:buNone/>
              <a:defRPr>
                <a:latin typeface="Open Sans"/>
              </a:defRPr>
            </a:lvl1pPr>
            <a:lvl5pPr>
              <a:defRPr/>
            </a:lvl5pPr>
          </a:lstStyle>
          <a:p>
            <a:pPr lvl="0"/>
            <a:r>
              <a:rPr lang="en-GB" dirty="0"/>
              <a:t>Authors/sub-title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28016" y="3442428"/>
            <a:ext cx="1983145" cy="899287"/>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0872" y="3470732"/>
            <a:ext cx="2738847" cy="814041"/>
          </a:xfrm>
          <a:prstGeom prst="rect">
            <a:avLst/>
          </a:prstGeom>
        </p:spPr>
      </p:pic>
    </p:spTree>
    <p:extLst>
      <p:ext uri="{BB962C8B-B14F-4D97-AF65-F5344CB8AC3E}">
        <p14:creationId xmlns:p14="http://schemas.microsoft.com/office/powerpoint/2010/main" val="6118329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amp; Bullets, whi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69727" y="376164"/>
            <a:ext cx="7804548" cy="654100"/>
          </a:xfrm>
          <a:prstGeom prst="rect">
            <a:avLst/>
          </a:prstGeom>
        </p:spPr>
        <p:txBody>
          <a:bodyPr/>
          <a:lstStyle/>
          <a:p>
            <a:r>
              <a:t>Title Text</a:t>
            </a:r>
          </a:p>
        </p:txBody>
      </p:sp>
      <p:sp>
        <p:nvSpPr>
          <p:cNvPr id="48" name="Body Level One…"/>
          <p:cNvSpPr txBox="1">
            <a:spLocks noGrp="1"/>
          </p:cNvSpPr>
          <p:nvPr>
            <p:ph type="body" idx="1"/>
          </p:nvPr>
        </p:nvSpPr>
        <p:spPr>
          <a:xfrm>
            <a:off x="669729" y="1030267"/>
            <a:ext cx="7804547" cy="3233663"/>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774" indent="-278888">
              <a:spcBef>
                <a:spcPts val="0"/>
              </a:spcBef>
              <a:spcAft>
                <a:spcPts val="600"/>
              </a:spcAft>
              <a:buFontTx/>
              <a:buChar char="-"/>
              <a:defRPr sz="1800">
                <a:latin typeface="Open Sans"/>
                <a:ea typeface="Open Sans"/>
                <a:cs typeface="Open Sans"/>
                <a:sym typeface="Open Sans"/>
              </a:defRPr>
            </a:lvl2pPr>
            <a:lvl3pPr marL="836662" indent="-278888">
              <a:spcBef>
                <a:spcPts val="0"/>
              </a:spcBef>
              <a:spcAft>
                <a:spcPts val="600"/>
              </a:spcAft>
              <a:buFontTx/>
              <a:buChar char="-"/>
              <a:defRPr sz="1600">
                <a:latin typeface="Open Sans"/>
                <a:ea typeface="Open Sans"/>
                <a:cs typeface="Open Sans"/>
                <a:sym typeface="Open Sans"/>
              </a:defRPr>
            </a:lvl3pPr>
            <a:lvl4pPr marL="1115550" indent="-278888">
              <a:spcBef>
                <a:spcPts val="0"/>
              </a:spcBef>
              <a:spcAft>
                <a:spcPts val="600"/>
              </a:spcAft>
              <a:buFontTx/>
              <a:buChar char="-"/>
              <a:defRPr sz="1600">
                <a:latin typeface="Open Sans"/>
                <a:ea typeface="Open Sans"/>
                <a:cs typeface="Open Sans"/>
                <a:sym typeface="Open Sans"/>
              </a:defRPr>
            </a:lvl4pPr>
            <a:lvl5pPr marL="1394438" indent="-278888">
              <a:spcBef>
                <a:spcPts val="0"/>
              </a:spcBef>
              <a:spcAft>
                <a:spcPts val="600"/>
              </a:spcAft>
              <a:buFontTx/>
              <a:buChar char="-"/>
              <a:defRPr sz="16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485154"/>
            <a:ext cx="1458506" cy="661382"/>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5825" y="4511027"/>
            <a:ext cx="2138176" cy="635509"/>
          </a:xfrm>
          <a:prstGeom prst="rect">
            <a:avLst/>
          </a:prstGeom>
        </p:spPr>
      </p:pic>
    </p:spTree>
    <p:extLst>
      <p:ext uri="{BB962C8B-B14F-4D97-AF65-F5344CB8AC3E}">
        <p14:creationId xmlns:p14="http://schemas.microsoft.com/office/powerpoint/2010/main" val="45431438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1_Title &amp; Bullets, whit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12E408D-3F32-4803-BA90-D00167D82CEA}"/>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38491"/>
            <a:ext cx="9144000" cy="521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itle Text"/>
          <p:cNvSpPr txBox="1">
            <a:spLocks noGrp="1"/>
          </p:cNvSpPr>
          <p:nvPr>
            <p:ph type="title"/>
          </p:nvPr>
        </p:nvSpPr>
        <p:spPr>
          <a:xfrm>
            <a:off x="669727" y="376164"/>
            <a:ext cx="7804548" cy="654100"/>
          </a:xfrm>
          <a:prstGeom prst="rect">
            <a:avLst/>
          </a:prstGeom>
        </p:spPr>
        <p:txBody>
          <a:bodyPr/>
          <a:lstStyle/>
          <a:p>
            <a:r>
              <a:t>Title Text</a:t>
            </a:r>
          </a:p>
        </p:txBody>
      </p:sp>
      <p:sp>
        <p:nvSpPr>
          <p:cNvPr id="48" name="Body Level One…"/>
          <p:cNvSpPr txBox="1">
            <a:spLocks noGrp="1"/>
          </p:cNvSpPr>
          <p:nvPr>
            <p:ph type="body" idx="1"/>
          </p:nvPr>
        </p:nvSpPr>
        <p:spPr>
          <a:xfrm>
            <a:off x="669729" y="1030267"/>
            <a:ext cx="7804547" cy="3233663"/>
          </a:xfrm>
          <a:prstGeom prst="rect">
            <a:avLst/>
          </a:prstGeom>
        </p:spPr>
        <p:txBody>
          <a:bodyPr anchor="t"/>
          <a:lstStyle>
            <a:lvl1pPr>
              <a:spcBef>
                <a:spcPts val="0"/>
              </a:spcBef>
              <a:spcAft>
                <a:spcPts val="1200"/>
              </a:spcAft>
              <a:buSzPct val="120000"/>
              <a:defRPr>
                <a:latin typeface="Open Sans"/>
                <a:ea typeface="Open Sans"/>
                <a:cs typeface="Open Sans"/>
                <a:sym typeface="Open Sans"/>
              </a:defRPr>
            </a:lvl1pPr>
            <a:lvl2pPr marL="557774" indent="-278888">
              <a:spcBef>
                <a:spcPts val="0"/>
              </a:spcBef>
              <a:spcAft>
                <a:spcPts val="600"/>
              </a:spcAft>
              <a:buFontTx/>
              <a:buChar char="-"/>
              <a:defRPr sz="1800">
                <a:latin typeface="Open Sans"/>
                <a:ea typeface="Open Sans"/>
                <a:cs typeface="Open Sans"/>
                <a:sym typeface="Open Sans"/>
              </a:defRPr>
            </a:lvl2pPr>
            <a:lvl3pPr marL="836662" indent="-278888">
              <a:spcBef>
                <a:spcPts val="0"/>
              </a:spcBef>
              <a:spcAft>
                <a:spcPts val="600"/>
              </a:spcAft>
              <a:buFontTx/>
              <a:buChar char="-"/>
              <a:defRPr sz="1600">
                <a:latin typeface="Open Sans"/>
                <a:ea typeface="Open Sans"/>
                <a:cs typeface="Open Sans"/>
                <a:sym typeface="Open Sans"/>
              </a:defRPr>
            </a:lvl3pPr>
            <a:lvl4pPr marL="1115550" indent="-278888">
              <a:spcBef>
                <a:spcPts val="0"/>
              </a:spcBef>
              <a:spcAft>
                <a:spcPts val="600"/>
              </a:spcAft>
              <a:buFontTx/>
              <a:buChar char="-"/>
              <a:defRPr sz="1600">
                <a:latin typeface="Open Sans"/>
                <a:ea typeface="Open Sans"/>
                <a:cs typeface="Open Sans"/>
                <a:sym typeface="Open Sans"/>
              </a:defRPr>
            </a:lvl4pPr>
            <a:lvl5pPr marL="1394438" indent="-278888">
              <a:spcBef>
                <a:spcPts val="0"/>
              </a:spcBef>
              <a:spcAft>
                <a:spcPts val="600"/>
              </a:spcAft>
              <a:buFontTx/>
              <a:buChar char="-"/>
              <a:defRPr sz="1600">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485154"/>
            <a:ext cx="1458506" cy="661382"/>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5825" y="4511027"/>
            <a:ext cx="2138176" cy="635509"/>
          </a:xfrm>
          <a:prstGeom prst="rect">
            <a:avLst/>
          </a:prstGeom>
        </p:spPr>
      </p:pic>
    </p:spTree>
    <p:extLst>
      <p:ext uri="{BB962C8B-B14F-4D97-AF65-F5344CB8AC3E}">
        <p14:creationId xmlns:p14="http://schemas.microsoft.com/office/powerpoint/2010/main" val="291165756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solidFill>
                <a:prstClr val="black">
                  <a:tint val="75000"/>
                </a:prstClr>
              </a:solidFill>
            </a:endParaRPr>
          </a:p>
        </p:txBody>
      </p:sp>
      <p:sp>
        <p:nvSpPr>
          <p:cNvPr id="3" name="Footer Placeholder 2"/>
          <p:cNvSpPr>
            <a:spLocks noGrp="1"/>
          </p:cNvSpPr>
          <p:nvPr>
            <p:ph type="ftr" sz="quarter" idx="11"/>
          </p:nvPr>
        </p:nvSpPr>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p:txBody>
          <a:bodyPr/>
          <a:lstStyle/>
          <a:p>
            <a:fld id="{CED3937E-BAAB-40A2-A61A-DEE7D4967BE0}"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432716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009BDCE-8752-6249-AE09-6E5009A4071B}"/>
              </a:ext>
            </a:extLst>
          </p:cNvPr>
          <p:cNvSpPr>
            <a:spLocks noGrp="1"/>
          </p:cNvSpPr>
          <p:nvPr>
            <p:ph type="title"/>
          </p:nvPr>
        </p:nvSpPr>
        <p:spPr>
          <a:xfrm>
            <a:off x="1163171" y="103934"/>
            <a:ext cx="7140389" cy="607500"/>
          </a:xfrm>
          <a:prstGeom prst="rect">
            <a:avLst/>
          </a:prstGeom>
        </p:spPr>
        <p:txBody>
          <a:bodyPr vert="horz" lIns="91440" tIns="45720" rIns="91440" bIns="45720" rtlCol="0" anchor="ctr">
            <a:normAutofit/>
          </a:bodyPr>
          <a:lstStyle/>
          <a:p>
            <a:r>
              <a:rPr lang="en-US" dirty="0"/>
              <a:t>Advanced LIGO and our Detections so Far</a:t>
            </a:r>
          </a:p>
        </p:txBody>
      </p:sp>
      <p:sp>
        <p:nvSpPr>
          <p:cNvPr id="4" name="Text Placeholder 2">
            <a:extLst>
              <a:ext uri="{FF2B5EF4-FFF2-40B4-BE49-F238E27FC236}">
                <a16:creationId xmlns:a16="http://schemas.microsoft.com/office/drawing/2014/main" id="{EB42C9F3-849D-CA4D-A6AA-274468C58746}"/>
              </a:ext>
            </a:extLst>
          </p:cNvPr>
          <p:cNvSpPr>
            <a:spLocks noGrp="1"/>
          </p:cNvSpPr>
          <p:nvPr>
            <p:ph idx="1"/>
          </p:nvPr>
        </p:nvSpPr>
        <p:spPr>
          <a:xfrm>
            <a:off x="251139" y="1052848"/>
            <a:ext cx="8644943" cy="3892640"/>
          </a:xfrm>
          <a:prstGeom prst="rect">
            <a:avLst/>
          </a:prstGeom>
        </p:spPr>
        <p:txBody>
          <a:bodyPr vert="horz" lIns="91440" tIns="45720" rIns="91440" bIns="45720" rtlCol="0">
            <a:normAutofit/>
          </a:bodyPr>
          <a:lstStyle/>
          <a:p>
            <a:pPr lvl="0"/>
            <a:r>
              <a:rPr lang="en-US" dirty="0"/>
              <a:t>Camilla Compton - Operations Specialist</a:t>
            </a:r>
          </a:p>
          <a:p>
            <a:pPr lvl="0"/>
            <a:r>
              <a:rPr lang="en-US" dirty="0"/>
              <a:t>LIGO Hanford Observatory </a:t>
            </a:r>
          </a:p>
          <a:p>
            <a:pPr lvl="0"/>
            <a:r>
              <a:rPr lang="en-US" dirty="0"/>
              <a:t> 17th April 2020</a:t>
            </a:r>
          </a:p>
        </p:txBody>
      </p:sp>
    </p:spTree>
    <p:extLst>
      <p:ext uri="{BB962C8B-B14F-4D97-AF65-F5344CB8AC3E}">
        <p14:creationId xmlns:p14="http://schemas.microsoft.com/office/powerpoint/2010/main" val="887177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F27-C3EE-B640-8D5F-9A65E24BBFB2}"/>
              </a:ext>
            </a:extLst>
          </p:cNvPr>
          <p:cNvSpPr>
            <a:spLocks noGrp="1"/>
          </p:cNvSpPr>
          <p:nvPr>
            <p:ph type="title"/>
          </p:nvPr>
        </p:nvSpPr>
        <p:spPr>
          <a:xfrm>
            <a:off x="1332964" y="103934"/>
            <a:ext cx="6970596" cy="607500"/>
          </a:xfrm>
        </p:spPr>
        <p:txBody>
          <a:bodyPr>
            <a:normAutofit/>
          </a:bodyPr>
          <a:lstStyle>
            <a:lvl1pPr>
              <a:defRPr sz="2400"/>
            </a:lvl1pPr>
          </a:lstStyle>
          <a:p>
            <a:r>
              <a:rPr lang="en-US" dirty="0"/>
              <a:t>Click to edit Master title style</a:t>
            </a:r>
          </a:p>
        </p:txBody>
      </p:sp>
      <p:sp>
        <p:nvSpPr>
          <p:cNvPr id="4" name="Text Placeholder 3">
            <a:extLst>
              <a:ext uri="{FF2B5EF4-FFF2-40B4-BE49-F238E27FC236}">
                <a16:creationId xmlns:a16="http://schemas.microsoft.com/office/drawing/2014/main" id="{2CB3A28B-A030-CC48-971D-3A6FC485985C}"/>
              </a:ext>
            </a:extLst>
          </p:cNvPr>
          <p:cNvSpPr>
            <a:spLocks noGrp="1"/>
          </p:cNvSpPr>
          <p:nvPr>
            <p:ph type="body" sz="quarter" idx="10"/>
          </p:nvPr>
        </p:nvSpPr>
        <p:spPr>
          <a:xfrm>
            <a:off x="511969" y="1139429"/>
            <a:ext cx="7968854" cy="3545681"/>
          </a:xfrm>
        </p:spPr>
        <p:txBody>
          <a:bodyPr>
            <a:normAutofit/>
          </a:bodyPr>
          <a:lstStyle>
            <a:lvl1pPr>
              <a:defRPr sz="33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8668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F27-C3EE-B640-8D5F-9A65E24BBFB2}"/>
              </a:ext>
            </a:extLst>
          </p:cNvPr>
          <p:cNvSpPr>
            <a:spLocks noGrp="1"/>
          </p:cNvSpPr>
          <p:nvPr>
            <p:ph type="title"/>
          </p:nvPr>
        </p:nvSpPr>
        <p:spPr>
          <a:xfrm>
            <a:off x="1332964" y="103934"/>
            <a:ext cx="6970596" cy="607500"/>
          </a:xfrm>
        </p:spPr>
        <p:txBody>
          <a:bodyPr>
            <a:normAutofit/>
          </a:bodyPr>
          <a:lstStyle>
            <a:lvl1pPr>
              <a:defRPr sz="2400"/>
            </a:lvl1pPr>
          </a:lstStyle>
          <a:p>
            <a:r>
              <a:rPr lang="en-US" dirty="0"/>
              <a:t>Click to edit Master title style</a:t>
            </a:r>
          </a:p>
        </p:txBody>
      </p:sp>
      <p:sp>
        <p:nvSpPr>
          <p:cNvPr id="5" name="Media Placeholder 4">
            <a:extLst>
              <a:ext uri="{FF2B5EF4-FFF2-40B4-BE49-F238E27FC236}">
                <a16:creationId xmlns:a16="http://schemas.microsoft.com/office/drawing/2014/main" id="{EEEFEF0E-8325-3C4D-87CF-1EC21BE8DCB2}"/>
              </a:ext>
            </a:extLst>
          </p:cNvPr>
          <p:cNvSpPr>
            <a:spLocks noGrp="1"/>
          </p:cNvSpPr>
          <p:nvPr>
            <p:ph type="media" sz="quarter" idx="10"/>
          </p:nvPr>
        </p:nvSpPr>
        <p:spPr>
          <a:xfrm>
            <a:off x="1052513" y="897966"/>
            <a:ext cx="6819900" cy="3729038"/>
          </a:xfrm>
        </p:spPr>
        <p:txBody>
          <a:bodyPr/>
          <a:lstStyle/>
          <a:p>
            <a:endParaRPr lang="en-US" dirty="0"/>
          </a:p>
        </p:txBody>
      </p:sp>
      <p:sp>
        <p:nvSpPr>
          <p:cNvPr id="7" name="Text Placeholder 6">
            <a:extLst>
              <a:ext uri="{FF2B5EF4-FFF2-40B4-BE49-F238E27FC236}">
                <a16:creationId xmlns:a16="http://schemas.microsoft.com/office/drawing/2014/main" id="{A9F7869D-E67D-0540-BF3B-EFD5FEB6D676}"/>
              </a:ext>
            </a:extLst>
          </p:cNvPr>
          <p:cNvSpPr>
            <a:spLocks noGrp="1"/>
          </p:cNvSpPr>
          <p:nvPr>
            <p:ph type="body" sz="quarter" idx="11" hasCustomPrompt="1"/>
          </p:nvPr>
        </p:nvSpPr>
        <p:spPr>
          <a:xfrm>
            <a:off x="6829425" y="4762500"/>
            <a:ext cx="2172891" cy="277416"/>
          </a:xfrm>
        </p:spPr>
        <p:txBody>
          <a:bodyPr>
            <a:noAutofit/>
          </a:bodyPr>
          <a:lstStyle>
            <a:lvl1pPr marL="0" indent="0" algn="r">
              <a:buNone/>
              <a:defRPr sz="2100"/>
            </a:lvl1pPr>
            <a:lvl2pPr algn="r">
              <a:defRPr sz="1350"/>
            </a:lvl2pPr>
            <a:lvl3pPr algn="r">
              <a:defRPr sz="1200"/>
            </a:lvl3pPr>
            <a:lvl4pPr algn="r">
              <a:defRPr sz="1050"/>
            </a:lvl4pPr>
            <a:lvl5pPr algn="r">
              <a:defRPr sz="1050"/>
            </a:lvl5pPr>
          </a:lstStyle>
          <a:p>
            <a:pPr lvl="0"/>
            <a:r>
              <a:rPr lang="en-US" dirty="0"/>
              <a:t>CREDIT: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827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4067" y="273845"/>
            <a:ext cx="8424333" cy="496623"/>
          </a:xfrm>
        </p:spPr>
        <p:txBody>
          <a:bodyPr/>
          <a:lstStyle/>
          <a:p>
            <a:r>
              <a:rPr lang="en-US"/>
              <a:t>Click to edit Master title style</a:t>
            </a:r>
            <a:endParaRPr lang="nl-NL"/>
          </a:p>
        </p:txBody>
      </p:sp>
      <p:sp>
        <p:nvSpPr>
          <p:cNvPr id="3" name="Content Placeholder 2"/>
          <p:cNvSpPr>
            <a:spLocks noGrp="1"/>
          </p:cNvSpPr>
          <p:nvPr>
            <p:ph idx="1"/>
          </p:nvPr>
        </p:nvSpPr>
        <p:spPr>
          <a:xfrm>
            <a:off x="364066" y="922867"/>
            <a:ext cx="8424334" cy="37098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Footer Placeholder 4"/>
          <p:cNvSpPr>
            <a:spLocks noGrp="1"/>
          </p:cNvSpPr>
          <p:nvPr>
            <p:ph type="ftr" sz="quarter" idx="11"/>
          </p:nvPr>
        </p:nvSpPr>
        <p:spPr/>
        <p:txBody>
          <a:bodyPr/>
          <a:lstStyle/>
          <a:p>
            <a:r>
              <a:rPr lang="nl-NL" dirty="0"/>
              <a:t>[</a:t>
            </a:r>
            <a:r>
              <a:rPr lang="nl-NL" dirty="0" err="1"/>
              <a:t>S.Hild</a:t>
            </a:r>
            <a:r>
              <a:rPr lang="nl-NL" dirty="0"/>
              <a:t>]</a:t>
            </a:r>
          </a:p>
        </p:txBody>
      </p:sp>
      <p:sp>
        <p:nvSpPr>
          <p:cNvPr id="6" name="Slide Number Placeholder 5"/>
          <p:cNvSpPr>
            <a:spLocks noGrp="1"/>
          </p:cNvSpPr>
          <p:nvPr>
            <p:ph type="sldNum" sz="quarter" idx="12"/>
          </p:nvPr>
        </p:nvSpPr>
        <p:spPr/>
        <p:txBody>
          <a:bodyPr/>
          <a:lstStyle/>
          <a:p>
            <a:fld id="{5919BA9C-D7F8-4875-AF14-0F14BFB5D9BF}" type="slidenum">
              <a:rPr lang="nl-NL" smtClean="0"/>
              <a:t>‹#›</a:t>
            </a:fld>
            <a:endParaRPr lang="nl-NL"/>
          </a:p>
        </p:txBody>
      </p:sp>
    </p:spTree>
    <p:extLst>
      <p:ext uri="{BB962C8B-B14F-4D97-AF65-F5344CB8AC3E}">
        <p14:creationId xmlns:p14="http://schemas.microsoft.com/office/powerpoint/2010/main" val="40658622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000000"/>
        </a:solidFill>
        <a:effectLst/>
      </p:bgPr>
    </p:bg>
    <p:spTree>
      <p:nvGrpSpPr>
        <p:cNvPr id="1" name=""/>
        <p:cNvGrpSpPr/>
        <p:nvPr/>
      </p:nvGrpSpPr>
      <p:grpSpPr>
        <a:xfrm>
          <a:off x="0" y="0"/>
          <a:ext cx="0" cy="0"/>
          <a:chOff x="0" y="0"/>
          <a:chExt cx="0" cy="0"/>
        </a:xfrm>
      </p:grpSpPr>
      <p:pic>
        <p:nvPicPr>
          <p:cNvPr id="49" name="Picture 12" descr="Picture 12"/>
          <p:cNvPicPr>
            <a:picLocks noChangeAspect="1"/>
          </p:cNvPicPr>
          <p:nvPr/>
        </p:nvPicPr>
        <p:blipFill>
          <a:blip r:embed="rId2"/>
          <a:srcRect t="10507" b="10507"/>
          <a:stretch>
            <a:fillRect/>
          </a:stretch>
        </p:blipFill>
        <p:spPr>
          <a:xfrm>
            <a:off x="1" y="-3345"/>
            <a:ext cx="975575" cy="702416"/>
          </a:xfrm>
          <a:prstGeom prst="rect">
            <a:avLst/>
          </a:prstGeom>
          <a:ln w="12700">
            <a:miter lim="400000"/>
          </a:ln>
        </p:spPr>
      </p:pic>
      <p:sp>
        <p:nvSpPr>
          <p:cNvPr id="50" name="Title Text"/>
          <p:cNvSpPr txBox="1">
            <a:spLocks noGrp="1"/>
          </p:cNvSpPr>
          <p:nvPr>
            <p:ph type="title"/>
          </p:nvPr>
        </p:nvSpPr>
        <p:spPr>
          <a:xfrm>
            <a:off x="1332963" y="103934"/>
            <a:ext cx="6970597" cy="607500"/>
          </a:xfrm>
          <a:prstGeom prst="rect">
            <a:avLst/>
          </a:prstGeom>
        </p:spPr>
        <p:txBody>
          <a:bodyPr/>
          <a:lstStyle>
            <a:lvl1pPr algn="l">
              <a:defRPr sz="2400">
                <a:solidFill>
                  <a:srgbClr val="FFFFFF"/>
                </a:solidFill>
              </a:defRPr>
            </a:lvl1pPr>
          </a:lstStyle>
          <a:p>
            <a:r>
              <a:t>Title Text</a:t>
            </a:r>
          </a:p>
        </p:txBody>
      </p:sp>
      <p:sp>
        <p:nvSpPr>
          <p:cNvPr id="51" name="Body Level One…"/>
          <p:cNvSpPr txBox="1">
            <a:spLocks noGrp="1"/>
          </p:cNvSpPr>
          <p:nvPr>
            <p:ph type="body" idx="1"/>
          </p:nvPr>
        </p:nvSpPr>
        <p:spPr>
          <a:xfrm>
            <a:off x="511969" y="1139428"/>
            <a:ext cx="7968854" cy="3545682"/>
          </a:xfrm>
          <a:prstGeom prst="rect">
            <a:avLst/>
          </a:prstGeom>
        </p:spPr>
        <p:txBody>
          <a:bodyPr/>
          <a:lstStyle>
            <a:lvl1pPr marL="428625" indent="-428625">
              <a:defRPr sz="3300" baseline="30000">
                <a:solidFill>
                  <a:srgbClr val="FFFFFF"/>
                </a:solidFill>
              </a:defRPr>
            </a:lvl1pPr>
            <a:lvl2pPr marL="0" indent="342900">
              <a:buSzTx/>
              <a:buNone/>
              <a:defRPr sz="3300" baseline="30000">
                <a:solidFill>
                  <a:srgbClr val="FFFFFF"/>
                </a:solidFill>
              </a:defRPr>
            </a:lvl2pPr>
            <a:lvl3pPr marL="0" indent="685800">
              <a:buSzTx/>
              <a:buNone/>
              <a:defRPr sz="3300" baseline="30000">
                <a:solidFill>
                  <a:srgbClr val="FFFFFF"/>
                </a:solidFill>
              </a:defRPr>
            </a:lvl3pPr>
            <a:lvl4pPr marL="0" indent="1028700">
              <a:buSzTx/>
              <a:buNone/>
              <a:defRPr sz="3300" baseline="30000">
                <a:solidFill>
                  <a:srgbClr val="FFFFFF"/>
                </a:solidFill>
              </a:defRPr>
            </a:lvl4pPr>
            <a:lvl5pPr marL="0" indent="1371600">
              <a:buSzTx/>
              <a:buNone/>
              <a:defRPr sz="3300"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4419600" y="4629150"/>
            <a:ext cx="2133600" cy="276226"/>
          </a:xfrm>
          <a:prstGeom prst="rect">
            <a:avLst/>
          </a:prstGeom>
        </p:spPr>
        <p:txBody>
          <a:bodyPr/>
          <a:lstStyle>
            <a:lvl1pPr>
              <a:defRPr sz="900" b="0"/>
            </a:lvl1pPr>
          </a:lstStyle>
          <a:p>
            <a:fld id="{86CB4B4D-7CA3-9044-876B-883B54F8677D}" type="slidenum">
              <a:t>‹#›</a:t>
            </a:fld>
            <a:endParaRPr/>
          </a:p>
        </p:txBody>
      </p:sp>
    </p:spTree>
    <p:extLst>
      <p:ext uri="{BB962C8B-B14F-4D97-AF65-F5344CB8AC3E}">
        <p14:creationId xmlns:p14="http://schemas.microsoft.com/office/powerpoint/2010/main" val="282937978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2_videp">
    <p:bg>
      <p:bgPr>
        <a:solidFill>
          <a:srgbClr val="000000"/>
        </a:solid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1332963" y="103934"/>
            <a:ext cx="6970597" cy="607500"/>
          </a:xfrm>
          <a:prstGeom prst="rect">
            <a:avLst/>
          </a:prstGeom>
        </p:spPr>
        <p:txBody>
          <a:bodyPr/>
          <a:lstStyle>
            <a:lvl1pPr algn="l">
              <a:defRPr sz="2400">
                <a:solidFill>
                  <a:srgbClr val="FFFFFF"/>
                </a:solidFill>
              </a:defRPr>
            </a:lvl1pPr>
          </a:lstStyle>
          <a:p>
            <a:r>
              <a:t>Title Text</a:t>
            </a:r>
          </a:p>
        </p:txBody>
      </p:sp>
      <p:sp>
        <p:nvSpPr>
          <p:cNvPr id="60" name="Media Placeholder 4"/>
          <p:cNvSpPr>
            <a:spLocks noGrp="1"/>
          </p:cNvSpPr>
          <p:nvPr>
            <p:ph type="media" idx="13"/>
          </p:nvPr>
        </p:nvSpPr>
        <p:spPr>
          <a:xfrm>
            <a:off x="1052513" y="897966"/>
            <a:ext cx="6819900" cy="3729038"/>
          </a:xfrm>
          <a:prstGeom prst="rect">
            <a:avLst/>
          </a:prstGeom>
        </p:spPr>
        <p:txBody>
          <a:bodyPr lIns="91439" rIns="91439">
            <a:noAutofit/>
          </a:bodyPr>
          <a:lstStyle/>
          <a:p>
            <a:endParaRPr/>
          </a:p>
        </p:txBody>
      </p:sp>
      <p:sp>
        <p:nvSpPr>
          <p:cNvPr id="61" name="Body Level One…"/>
          <p:cNvSpPr txBox="1">
            <a:spLocks noGrp="1"/>
          </p:cNvSpPr>
          <p:nvPr>
            <p:ph type="body" sz="quarter" idx="1"/>
          </p:nvPr>
        </p:nvSpPr>
        <p:spPr>
          <a:xfrm>
            <a:off x="6829425" y="4762500"/>
            <a:ext cx="2172892" cy="277417"/>
          </a:xfrm>
          <a:prstGeom prst="rect">
            <a:avLst/>
          </a:prstGeom>
        </p:spPr>
        <p:txBody>
          <a:bodyPr/>
          <a:lstStyle>
            <a:lvl1pPr marL="0" indent="0" algn="r">
              <a:buSzTx/>
              <a:buFontTx/>
              <a:buNone/>
              <a:defRPr baseline="30000">
                <a:solidFill>
                  <a:srgbClr val="FFFFFF"/>
                </a:solidFill>
              </a:defRPr>
            </a:lvl1pPr>
            <a:lvl2pPr marL="0" indent="342900" algn="r">
              <a:buSzTx/>
              <a:buFontTx/>
              <a:buNone/>
              <a:defRPr baseline="30000">
                <a:solidFill>
                  <a:srgbClr val="FFFFFF"/>
                </a:solidFill>
              </a:defRPr>
            </a:lvl2pPr>
            <a:lvl3pPr marL="0" indent="685800" algn="r">
              <a:buSzTx/>
              <a:buFontTx/>
              <a:buNone/>
              <a:defRPr baseline="30000">
                <a:solidFill>
                  <a:srgbClr val="FFFFFF"/>
                </a:solidFill>
              </a:defRPr>
            </a:lvl3pPr>
            <a:lvl4pPr marL="0" indent="1028700" algn="r">
              <a:buSzTx/>
              <a:buFontTx/>
              <a:buNone/>
              <a:defRPr baseline="30000">
                <a:solidFill>
                  <a:srgbClr val="FFFFFF"/>
                </a:solidFill>
              </a:defRPr>
            </a:lvl4pPr>
            <a:lvl5pPr marL="0" indent="1371600" algn="r">
              <a:buSzTx/>
              <a:buFontTx/>
              <a:buNone/>
              <a:defRPr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2" name="Picture 11" descr="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 y="-129372"/>
            <a:ext cx="1179222" cy="1074122"/>
          </a:xfrm>
          <a:prstGeom prst="rect">
            <a:avLst/>
          </a:prstGeom>
          <a:ln w="12700">
            <a:miter lim="400000"/>
          </a:ln>
        </p:spPr>
      </p:pic>
      <p:sp>
        <p:nvSpPr>
          <p:cNvPr id="63" name="Slide Number"/>
          <p:cNvSpPr txBox="1">
            <a:spLocks noGrp="1"/>
          </p:cNvSpPr>
          <p:nvPr>
            <p:ph type="sldNum" sz="quarter" idx="2"/>
          </p:nvPr>
        </p:nvSpPr>
        <p:spPr>
          <a:xfrm>
            <a:off x="4419600" y="4629150"/>
            <a:ext cx="2133600" cy="276226"/>
          </a:xfrm>
          <a:prstGeom prst="rect">
            <a:avLst/>
          </a:prstGeom>
        </p:spPr>
        <p:txBody>
          <a:bodyPr/>
          <a:lstStyle>
            <a:lvl1pPr>
              <a:defRPr sz="900" b="0"/>
            </a:lvl1pPr>
          </a:lstStyle>
          <a:p>
            <a:fld id="{86CB4B4D-7CA3-9044-876B-883B54F8677D}" type="slidenum">
              <a:t>‹#›</a:t>
            </a:fld>
            <a:endParaRPr/>
          </a:p>
        </p:txBody>
      </p:sp>
    </p:spTree>
    <p:extLst>
      <p:ext uri="{BB962C8B-B14F-4D97-AF65-F5344CB8AC3E}">
        <p14:creationId xmlns:p14="http://schemas.microsoft.com/office/powerpoint/2010/main" val="350686814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192A7DC-9EB1-4919-8BA3-6EB84EC1B473}" type="datetimeFigureOut">
              <a:rPr lang="en-GB" smtClean="0"/>
              <a:t>14/08/2023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93899A-CD13-4C13-AA71-F3BDF28516C8}" type="slidenum">
              <a:rPr lang="en-GB" smtClean="0"/>
              <a:t>‹#›</a:t>
            </a:fld>
            <a:endParaRPr lang="en-GB"/>
          </a:p>
        </p:txBody>
      </p:sp>
    </p:spTree>
    <p:extLst>
      <p:ext uri="{BB962C8B-B14F-4D97-AF65-F5344CB8AC3E}">
        <p14:creationId xmlns:p14="http://schemas.microsoft.com/office/powerpoint/2010/main" val="147300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theme" Target="../theme/theme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7"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6.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8.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33945"/>
            <a:ext cx="7804547" cy="1138535"/>
          </a:xfrm>
          <a:prstGeom prst="rect">
            <a:avLst/>
          </a:prstGeom>
          <a:ln w="12700">
            <a:miter lim="400000"/>
          </a:ln>
          <a:extLst>
            <a:ext uri="{C572A759-6A51-4108-AA02-DFA0A04FC94B}">
              <ma14:wrappingTextBoxFlag xmlns:ma14="http://schemas.microsoft.com/office/mac/drawingml/2011/main" xmlns="" val="1"/>
            </a:ext>
          </a:extLst>
        </p:spPr>
        <p:txBody>
          <a:bodyPr lIns="31875" tIns="31875" rIns="31875" bIns="31875" anchor="ctr">
            <a:normAutofit/>
          </a:bodyPr>
          <a:lstStyle/>
          <a:p>
            <a:r>
              <a:rPr dirty="0"/>
              <a:t>Title Text</a:t>
            </a:r>
          </a:p>
        </p:txBody>
      </p:sp>
      <p:sp>
        <p:nvSpPr>
          <p:cNvPr id="3" name="Body Level One…"/>
          <p:cNvSpPr txBox="1">
            <a:spLocks noGrp="1"/>
          </p:cNvSpPr>
          <p:nvPr>
            <p:ph type="body" idx="1"/>
          </p:nvPr>
        </p:nvSpPr>
        <p:spPr>
          <a:xfrm>
            <a:off x="669727" y="1366242"/>
            <a:ext cx="7804547" cy="3315146"/>
          </a:xfrm>
          <a:prstGeom prst="rect">
            <a:avLst/>
          </a:prstGeom>
          <a:ln w="12700">
            <a:miter lim="400000"/>
          </a:ln>
          <a:extLst>
            <a:ext uri="{C572A759-6A51-4108-AA02-DFA0A04FC94B}">
              <ma14:wrappingTextBoxFlag xmlns:ma14="http://schemas.microsoft.com/office/mac/drawingml/2011/main" xmlns="" val="1"/>
            </a:ext>
          </a:extLst>
        </p:spPr>
        <p:txBody>
          <a:bodyPr lIns="31875" tIns="31875" rIns="31875" bIns="31875"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57" r:id="rId1"/>
    <p:sldLayoutId id="2147483649" r:id="rId2"/>
    <p:sldLayoutId id="2147483653" r:id="rId3"/>
    <p:sldLayoutId id="2147483660" r:id="rId4"/>
    <p:sldLayoutId id="2147483658" r:id="rId5"/>
    <p:sldLayoutId id="2147483656" r:id="rId6"/>
    <p:sldLayoutId id="2147483659" r:id="rId7"/>
    <p:sldLayoutId id="2147483679" r:id="rId8"/>
  </p:sldLayoutIdLst>
  <p:transition spd="med"/>
  <p:txStyles>
    <p:titleStyle>
      <a:lvl1pPr marL="0" marR="0" indent="0" algn="ctr" defTabSz="366556"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pen Sans"/>
          <a:ea typeface="Open Sans"/>
          <a:cs typeface="Open Sans"/>
          <a:sym typeface="Open Sans"/>
        </a:defRPr>
      </a:lvl1pPr>
      <a:lvl2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2pPr>
      <a:lvl3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3pPr>
      <a:lvl4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4pPr>
      <a:lvl5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5pPr>
      <a:lvl6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6pPr>
      <a:lvl7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7pPr>
      <a:lvl8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8pPr>
      <a:lvl9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9pPr>
    </p:titleStyle>
    <p:bodyStyle>
      <a:lvl1pPr marL="27890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1pPr>
      <a:lvl2pPr marL="55780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2pPr>
      <a:lvl3pPr marL="836704"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3pPr>
      <a:lvl4pPr marL="1115606"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4pPr>
      <a:lvl5pPr marL="1394507"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5pPr>
      <a:lvl6pPr marL="1673408"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6pPr>
      <a:lvl7pPr marL="1952310"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7pPr>
      <a:lvl8pPr marL="2231211"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8pPr>
      <a:lvl9pPr marL="251011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1pPr>
      <a:lvl2pPr marL="0" marR="0" indent="143434"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2pPr>
      <a:lvl3pPr marL="0" marR="0" indent="28687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3pPr>
      <a:lvl4pPr marL="0" marR="0" indent="430305"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4pPr>
      <a:lvl5pPr marL="0" marR="0" indent="57374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5pPr>
      <a:lvl6pPr marL="0" marR="0" indent="717175"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6pPr>
      <a:lvl7pPr marL="0" marR="0" indent="860609"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7pPr>
      <a:lvl8pPr marL="0" marR="0" indent="1004046"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8pPr>
      <a:lvl9pPr marL="0" marR="0" indent="114748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92A7DC-9EB1-4919-8BA3-6EB84EC1B473}" type="datetimeFigureOut">
              <a:rPr lang="en-GB" smtClean="0"/>
              <a:t>14/08/2023</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D93899A-CD13-4C13-AA71-F3BDF28516C8}" type="slidenum">
              <a:rPr lang="en-GB" smtClean="0"/>
              <a:t>‹#›</a:t>
            </a:fld>
            <a:endParaRPr lang="en-GB"/>
          </a:p>
        </p:txBody>
      </p:sp>
    </p:spTree>
    <p:extLst>
      <p:ext uri="{BB962C8B-B14F-4D97-AF65-F5344CB8AC3E}">
        <p14:creationId xmlns:p14="http://schemas.microsoft.com/office/powerpoint/2010/main" val="32462218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33945"/>
            <a:ext cx="7804547" cy="1138535"/>
          </a:xfrm>
          <a:prstGeom prst="rect">
            <a:avLst/>
          </a:prstGeom>
          <a:ln w="12700">
            <a:miter lim="400000"/>
          </a:ln>
          <a:extLst>
            <a:ext uri="{C572A759-6A51-4108-AA02-DFA0A04FC94B}">
              <ma14:wrappingTextBoxFlag xmlns:ma14="http://schemas.microsoft.com/office/mac/drawingml/2011/main" xmlns="" val="1"/>
            </a:ext>
          </a:extLst>
        </p:spPr>
        <p:txBody>
          <a:bodyPr lIns="31875" tIns="31875" rIns="31875" bIns="31875" anchor="ctr">
            <a:normAutofit/>
          </a:bodyPr>
          <a:lstStyle/>
          <a:p>
            <a:r>
              <a:rPr dirty="0"/>
              <a:t>Title Text</a:t>
            </a:r>
          </a:p>
        </p:txBody>
      </p:sp>
      <p:sp>
        <p:nvSpPr>
          <p:cNvPr id="3" name="Body Level One…"/>
          <p:cNvSpPr txBox="1">
            <a:spLocks noGrp="1"/>
          </p:cNvSpPr>
          <p:nvPr>
            <p:ph type="body" idx="1"/>
          </p:nvPr>
        </p:nvSpPr>
        <p:spPr>
          <a:xfrm>
            <a:off x="669727" y="1366242"/>
            <a:ext cx="7804547" cy="3315146"/>
          </a:xfrm>
          <a:prstGeom prst="rect">
            <a:avLst/>
          </a:prstGeom>
          <a:ln w="12700">
            <a:miter lim="400000"/>
          </a:ln>
          <a:extLst>
            <a:ext uri="{C572A759-6A51-4108-AA02-DFA0A04FC94B}">
              <ma14:wrappingTextBoxFlag xmlns:ma14="http://schemas.microsoft.com/office/mac/drawingml/2011/main" xmlns="" val="1"/>
            </a:ext>
          </a:extLst>
        </p:spPr>
        <p:txBody>
          <a:bodyPr lIns="31875" tIns="31875" rIns="31875" bIns="31875"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4458887" y="4902400"/>
            <a:ext cx="221467" cy="218261"/>
          </a:xfrm>
          <a:prstGeom prst="rect">
            <a:avLst/>
          </a:prstGeom>
          <a:ln w="12700">
            <a:miter lim="400000"/>
          </a:ln>
        </p:spPr>
        <p:txBody>
          <a:bodyPr wrap="none" lIns="31875" tIns="31875" rIns="31875" bIns="31875">
            <a:spAutoFit/>
          </a:bodyPr>
          <a:lstStyle>
            <a:lvl1pPr>
              <a:defRPr sz="10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0071726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spd="med"/>
  <p:txStyles>
    <p:titleStyle>
      <a:lvl1pPr marL="0" marR="0" indent="0" algn="ctr" defTabSz="366556"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pen Sans"/>
          <a:ea typeface="Open Sans"/>
          <a:cs typeface="Open Sans"/>
          <a:sym typeface="Open Sans"/>
        </a:defRPr>
      </a:lvl1pPr>
      <a:lvl2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2pPr>
      <a:lvl3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3pPr>
      <a:lvl4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4pPr>
      <a:lvl5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5pPr>
      <a:lvl6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6pPr>
      <a:lvl7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7pPr>
      <a:lvl8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8pPr>
      <a:lvl9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9pPr>
    </p:titleStyle>
    <p:bodyStyle>
      <a:lvl1pPr marL="27890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1pPr>
      <a:lvl2pPr marL="55780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2pPr>
      <a:lvl3pPr marL="836704"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3pPr>
      <a:lvl4pPr marL="1115606"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4pPr>
      <a:lvl5pPr marL="1394507"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5pPr>
      <a:lvl6pPr marL="1673408"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6pPr>
      <a:lvl7pPr marL="1952310"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7pPr>
      <a:lvl8pPr marL="2231211"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8pPr>
      <a:lvl9pPr marL="251011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1pPr>
      <a:lvl2pPr marL="0" marR="0" indent="143434"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2pPr>
      <a:lvl3pPr marL="0" marR="0" indent="28687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3pPr>
      <a:lvl4pPr marL="0" marR="0" indent="430305"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4pPr>
      <a:lvl5pPr marL="0" marR="0" indent="57374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5pPr>
      <a:lvl6pPr marL="0" marR="0" indent="717175"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6pPr>
      <a:lvl7pPr marL="0" marR="0" indent="860609"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7pPr>
      <a:lvl8pPr marL="0" marR="0" indent="1004046"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8pPr>
      <a:lvl9pPr marL="0" marR="0" indent="1147480" algn="ctr" defTabSz="366556"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917684-24C5-2143-866F-D5CDBE603B70}"/>
              </a:ext>
            </a:extLst>
          </p:cNvPr>
          <p:cNvSpPr>
            <a:spLocks noGrp="1"/>
          </p:cNvSpPr>
          <p:nvPr>
            <p:ph type="title"/>
          </p:nvPr>
        </p:nvSpPr>
        <p:spPr>
          <a:xfrm>
            <a:off x="1163171" y="103934"/>
            <a:ext cx="7140389" cy="607500"/>
          </a:xfrm>
          <a:prstGeom prst="rect">
            <a:avLst/>
          </a:prstGeom>
        </p:spPr>
        <p:txBody>
          <a:bodyPr vert="horz" lIns="91440" tIns="45720" rIns="91440" bIns="45720" rtlCol="0" anchor="ctr">
            <a:normAutofit/>
          </a:bodyPr>
          <a:lstStyle/>
          <a:p>
            <a:r>
              <a:rPr lang="en-US" dirty="0"/>
              <a:t>Advanced LIGO and our Detections so Far</a:t>
            </a:r>
          </a:p>
        </p:txBody>
      </p:sp>
      <p:sp>
        <p:nvSpPr>
          <p:cNvPr id="3" name="Text Placeholder 2">
            <a:extLst>
              <a:ext uri="{FF2B5EF4-FFF2-40B4-BE49-F238E27FC236}">
                <a16:creationId xmlns:a16="http://schemas.microsoft.com/office/drawing/2014/main" id="{EF238C13-72D5-D045-BA91-0D6160BB525C}"/>
              </a:ext>
            </a:extLst>
          </p:cNvPr>
          <p:cNvSpPr>
            <a:spLocks noGrp="1"/>
          </p:cNvSpPr>
          <p:nvPr>
            <p:ph type="body" idx="1"/>
          </p:nvPr>
        </p:nvSpPr>
        <p:spPr>
          <a:xfrm>
            <a:off x="251139" y="1052848"/>
            <a:ext cx="8644943" cy="3892640"/>
          </a:xfrm>
          <a:prstGeom prst="rect">
            <a:avLst/>
          </a:prstGeom>
        </p:spPr>
        <p:txBody>
          <a:bodyPr vert="horz" lIns="91440" tIns="45720" rIns="91440" bIns="45720" rtlCol="0">
            <a:normAutofit/>
          </a:bodyPr>
          <a:lstStyle/>
          <a:p>
            <a:pPr lvl="0"/>
            <a:r>
              <a:rPr lang="en-US" dirty="0"/>
              <a:t>Camilla Compton - Operations Specialist</a:t>
            </a:r>
          </a:p>
          <a:p>
            <a:pPr lvl="0"/>
            <a:r>
              <a:rPr lang="en-US" dirty="0"/>
              <a:t>LIGO Hanford Observatory </a:t>
            </a:r>
          </a:p>
          <a:p>
            <a:pPr lvl="0"/>
            <a:r>
              <a:rPr lang="en-US" dirty="0"/>
              <a:t> 17th April 2020</a:t>
            </a:r>
          </a:p>
        </p:txBody>
      </p:sp>
      <p:pic>
        <p:nvPicPr>
          <p:cNvPr id="5" name="Picture 11" descr="Picture 11">
            <a:extLst>
              <a:ext uri="{FF2B5EF4-FFF2-40B4-BE49-F238E27FC236}">
                <a16:creationId xmlns:a16="http://schemas.microsoft.com/office/drawing/2014/main" id="{B4B8831E-FCD5-1B41-B88C-E91A19CA31FB}"/>
              </a:ext>
            </a:extLst>
          </p:cNvPr>
          <p:cNvPicPr>
            <a:picLocks noChangeAspect="1"/>
          </p:cNvPicPr>
          <p:nvPr userDrawn="1"/>
        </p:nvPicPr>
        <p:blipFill>
          <a:blip r:embed="rId7"/>
          <a:stretch>
            <a:fillRect/>
          </a:stretch>
        </p:blipFill>
        <p:spPr>
          <a:xfrm>
            <a:off x="11431" y="-129372"/>
            <a:ext cx="1223123" cy="1114111"/>
          </a:xfrm>
          <a:prstGeom prst="rect">
            <a:avLst/>
          </a:prstGeom>
          <a:ln w="12700">
            <a:miter lim="400000"/>
          </a:ln>
        </p:spPr>
      </p:pic>
    </p:spTree>
    <p:extLst>
      <p:ext uri="{BB962C8B-B14F-4D97-AF65-F5344CB8AC3E}">
        <p14:creationId xmlns:p14="http://schemas.microsoft.com/office/powerpoint/2010/main" val="18360823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428625" indent="-428625" algn="l" defTabSz="685800" rtl="0" eaLnBrk="1" latinLnBrk="0" hangingPunct="1">
        <a:lnSpc>
          <a:spcPct val="90000"/>
        </a:lnSpc>
        <a:spcBef>
          <a:spcPts val="750"/>
        </a:spcBef>
        <a:buFont typeface="Arial" panose="020B0604020202020204" pitchFamily="34" charset="0"/>
        <a:buChar char="•"/>
        <a:defRPr sz="2700" kern="1200" baseline="30000">
          <a:solidFill>
            <a:schemeClr val="bg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917684-24C5-2143-866F-D5CDBE603B70}"/>
              </a:ext>
            </a:extLst>
          </p:cNvPr>
          <p:cNvSpPr>
            <a:spLocks noGrp="1"/>
          </p:cNvSpPr>
          <p:nvPr>
            <p:ph type="title"/>
          </p:nvPr>
        </p:nvSpPr>
        <p:spPr>
          <a:xfrm>
            <a:off x="1163171" y="103934"/>
            <a:ext cx="7140389" cy="607500"/>
          </a:xfrm>
          <a:prstGeom prst="rect">
            <a:avLst/>
          </a:prstGeom>
        </p:spPr>
        <p:txBody>
          <a:bodyPr vert="horz" lIns="91440" tIns="45720" rIns="91440" bIns="45720" rtlCol="0" anchor="ctr">
            <a:normAutofit/>
          </a:bodyPr>
          <a:lstStyle/>
          <a:p>
            <a:r>
              <a:rPr lang="en-US" dirty="0"/>
              <a:t>Advanced LIGO and our Detections so Far</a:t>
            </a:r>
          </a:p>
        </p:txBody>
      </p:sp>
      <p:sp>
        <p:nvSpPr>
          <p:cNvPr id="3" name="Text Placeholder 2">
            <a:extLst>
              <a:ext uri="{FF2B5EF4-FFF2-40B4-BE49-F238E27FC236}">
                <a16:creationId xmlns:a16="http://schemas.microsoft.com/office/drawing/2014/main" id="{EF238C13-72D5-D045-BA91-0D6160BB525C}"/>
              </a:ext>
            </a:extLst>
          </p:cNvPr>
          <p:cNvSpPr>
            <a:spLocks noGrp="1"/>
          </p:cNvSpPr>
          <p:nvPr>
            <p:ph type="body" idx="1"/>
          </p:nvPr>
        </p:nvSpPr>
        <p:spPr>
          <a:xfrm>
            <a:off x="251139" y="1052848"/>
            <a:ext cx="8644943" cy="3892640"/>
          </a:xfrm>
          <a:prstGeom prst="rect">
            <a:avLst/>
          </a:prstGeom>
        </p:spPr>
        <p:txBody>
          <a:bodyPr vert="horz" lIns="91440" tIns="45720" rIns="91440" bIns="45720" rtlCol="0">
            <a:normAutofit/>
          </a:bodyPr>
          <a:lstStyle/>
          <a:p>
            <a:pPr lvl="0"/>
            <a:r>
              <a:rPr lang="en-US" dirty="0"/>
              <a:t>Camilla Compton - Operations Specialist</a:t>
            </a:r>
          </a:p>
          <a:p>
            <a:pPr lvl="0"/>
            <a:r>
              <a:rPr lang="en-US" dirty="0"/>
              <a:t>LIGO Hanford Observatory </a:t>
            </a:r>
          </a:p>
          <a:p>
            <a:pPr lvl="0"/>
            <a:r>
              <a:rPr lang="en-US" dirty="0"/>
              <a:t> 17th April 2020</a:t>
            </a:r>
          </a:p>
        </p:txBody>
      </p:sp>
      <p:pic>
        <p:nvPicPr>
          <p:cNvPr id="5" name="Picture 11" descr="Picture 11">
            <a:extLst>
              <a:ext uri="{FF2B5EF4-FFF2-40B4-BE49-F238E27FC236}">
                <a16:creationId xmlns:a16="http://schemas.microsoft.com/office/drawing/2014/main" id="{B4B8831E-FCD5-1B41-B88C-E91A19CA31FB}"/>
              </a:ext>
            </a:extLst>
          </p:cNvPr>
          <p:cNvPicPr>
            <a:picLocks noChangeAspect="1"/>
          </p:cNvPicPr>
          <p:nvPr userDrawn="1"/>
        </p:nvPicPr>
        <p:blipFill>
          <a:blip r:embed="rId7"/>
          <a:stretch>
            <a:fillRect/>
          </a:stretch>
        </p:blipFill>
        <p:spPr>
          <a:xfrm>
            <a:off x="11431" y="-129372"/>
            <a:ext cx="1223123" cy="1114111"/>
          </a:xfrm>
          <a:prstGeom prst="rect">
            <a:avLst/>
          </a:prstGeom>
          <a:ln w="12700">
            <a:miter lim="400000"/>
          </a:ln>
        </p:spPr>
      </p:pic>
    </p:spTree>
    <p:extLst>
      <p:ext uri="{BB962C8B-B14F-4D97-AF65-F5344CB8AC3E}">
        <p14:creationId xmlns:p14="http://schemas.microsoft.com/office/powerpoint/2010/main" val="35888775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428625" indent="-428625" algn="l" defTabSz="685800" rtl="0" eaLnBrk="1" latinLnBrk="0" hangingPunct="1">
        <a:lnSpc>
          <a:spcPct val="90000"/>
        </a:lnSpc>
        <a:spcBef>
          <a:spcPts val="750"/>
        </a:spcBef>
        <a:buFont typeface="Arial" panose="020B0604020202020204" pitchFamily="34" charset="0"/>
        <a:buChar char="•"/>
        <a:defRPr sz="2700" kern="1200" baseline="30000">
          <a:solidFill>
            <a:schemeClr val="bg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273844"/>
            <a:ext cx="7886700" cy="994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3" name="Slide Number"/>
          <p:cNvSpPr txBox="1">
            <a:spLocks noGrp="1"/>
          </p:cNvSpPr>
          <p:nvPr>
            <p:ph type="sldNum" sz="quarter" idx="2"/>
          </p:nvPr>
        </p:nvSpPr>
        <p:spPr>
          <a:xfrm>
            <a:off x="8824681" y="4900175"/>
            <a:ext cx="319319" cy="323163"/>
          </a:xfrm>
          <a:prstGeom prst="rect">
            <a:avLst/>
          </a:prstGeom>
          <a:ln w="12700">
            <a:miter lim="400000"/>
          </a:ln>
        </p:spPr>
        <p:txBody>
          <a:bodyPr wrap="none" tIns="91439" bIns="91439" anchor="ctr">
            <a:spAutoFit/>
          </a:bodyPr>
          <a:lstStyle>
            <a:lvl1pPr algn="r" defTabSz="685800">
              <a:defRPr sz="900" b="0">
                <a:solidFill>
                  <a:srgbClr val="888888"/>
                </a:solidFill>
                <a:latin typeface="Calibri"/>
                <a:ea typeface="Calibri"/>
                <a:cs typeface="Calibri"/>
                <a:sym typeface="Calibri"/>
              </a:defRPr>
            </a:lvl1pPr>
          </a:lstStyle>
          <a:p>
            <a:fld id="{86CB4B4D-7CA3-9044-876B-883B54F8677D}" type="slidenum">
              <a:t>‹#›</a:t>
            </a:fld>
            <a:endParaRPr/>
          </a:p>
        </p:txBody>
      </p:sp>
      <p:sp>
        <p:nvSpPr>
          <p:cNvPr id="4" name="Body Level One…"/>
          <p:cNvSpPr txBox="1">
            <a:spLocks noGrp="1"/>
          </p:cNvSpPr>
          <p:nvPr>
            <p:ph type="body" idx="1"/>
          </p:nvPr>
        </p:nvSpPr>
        <p:spPr>
          <a:xfrm>
            <a:off x="457200" y="1200150"/>
            <a:ext cx="8229600"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665434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Lst>
  <p:transition spd="med"/>
  <p:txStyles>
    <p:titleStyle>
      <a:lvl1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80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p:titleStyle>
    <p:bodyStyle>
      <a:lvl1pPr marL="171450" marR="0" indent="-17145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1pPr>
      <a:lvl2pPr marL="371475" marR="0" indent="-200025"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2pPr>
      <a:lvl3pPr marL="582930" marR="0" indent="-24003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3pPr>
      <a:lvl4pPr marL="781050" marR="0" indent="-26670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4pPr>
      <a:lvl5pPr marL="952500" marR="0" indent="-26670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5pPr>
      <a:lvl6pPr marL="1123950" marR="0" indent="-26670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6pPr>
      <a:lvl7pPr marL="1295400" marR="0" indent="-26670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7pPr>
      <a:lvl8pPr marL="1466850" marR="0" indent="-26670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8pPr>
      <a:lvl9pPr marL="1638300" marR="0" indent="-266700" algn="l" defTabSz="68580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Calibri"/>
          <a:ea typeface="Calibri"/>
          <a:cs typeface="Calibri"/>
          <a:sym typeface="Calibri"/>
        </a:defRPr>
      </a:lvl9pPr>
    </p:bodyStyle>
    <p:otherStyle>
      <a:lvl1pPr marL="0" marR="0" indent="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17145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34290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51435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68580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85725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102870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120015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1371600" algn="r" defTabSz="6858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9" y="133947"/>
            <a:ext cx="7804547" cy="1138535"/>
          </a:xfrm>
          <a:prstGeom prst="rect">
            <a:avLst/>
          </a:prstGeom>
          <a:ln w="12700">
            <a:miter lim="400000"/>
          </a:ln>
          <a:extLst>
            <a:ext uri="{C572A759-6A51-4108-AA02-DFA0A04FC94B}">
              <ma14:wrappingTextBoxFlag xmlns="" xmlns:ma14="http://schemas.microsoft.com/office/mac/drawingml/2011/main" val="1"/>
            </a:ext>
          </a:extLst>
        </p:spPr>
        <p:txBody>
          <a:bodyPr lIns="31874" tIns="31874" rIns="31874" bIns="31874" anchor="ctr">
            <a:normAutofit/>
          </a:bodyPr>
          <a:lstStyle/>
          <a:p>
            <a:r>
              <a:rPr dirty="0"/>
              <a:t>Title Text</a:t>
            </a:r>
          </a:p>
        </p:txBody>
      </p:sp>
      <p:sp>
        <p:nvSpPr>
          <p:cNvPr id="3" name="Body Level One…"/>
          <p:cNvSpPr txBox="1">
            <a:spLocks noGrp="1"/>
          </p:cNvSpPr>
          <p:nvPr>
            <p:ph type="body" idx="1"/>
          </p:nvPr>
        </p:nvSpPr>
        <p:spPr>
          <a:xfrm>
            <a:off x="669729" y="1366243"/>
            <a:ext cx="7804547" cy="3315146"/>
          </a:xfrm>
          <a:prstGeom prst="rect">
            <a:avLst/>
          </a:prstGeom>
          <a:ln w="12700">
            <a:miter lim="400000"/>
          </a:ln>
          <a:extLst>
            <a:ext uri="{C572A759-6A51-4108-AA02-DFA0A04FC94B}">
              <ma14:wrappingTextBoxFlag xmlns="" xmlns:ma14="http://schemas.microsoft.com/office/mac/drawingml/2011/main" val="1"/>
            </a:ext>
          </a:extLst>
        </p:spPr>
        <p:txBody>
          <a:bodyPr lIns="31874" tIns="31874" rIns="31874" bIns="31874"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4458889" y="4902402"/>
            <a:ext cx="221467" cy="218261"/>
          </a:xfrm>
          <a:prstGeom prst="rect">
            <a:avLst/>
          </a:prstGeom>
          <a:ln w="12700">
            <a:miter lim="400000"/>
          </a:ln>
        </p:spPr>
        <p:txBody>
          <a:bodyPr wrap="none" lIns="31874" tIns="31874" rIns="31874" bIns="31874">
            <a:spAutoFit/>
          </a:bodyPr>
          <a:lstStyle>
            <a:lvl1pPr>
              <a:defRPr sz="10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72100907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Lst>
  <p:transition spd="med"/>
  <p:hf sldNum="0" hdr="0" ftr="0" dt="0"/>
  <p:txStyles>
    <p:titleStyle>
      <a:lvl1pPr marL="0" marR="0" indent="0" algn="ctr" defTabSz="366538"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pen Sans"/>
          <a:ea typeface="Open Sans"/>
          <a:cs typeface="Open Sans"/>
          <a:sym typeface="Open Sans"/>
        </a:defRPr>
      </a:lvl1pPr>
      <a:lvl2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2pPr>
      <a:lvl3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3pPr>
      <a:lvl4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4pPr>
      <a:lvl5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5pPr>
      <a:lvl6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6pPr>
      <a:lvl7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7pPr>
      <a:lvl8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8pPr>
      <a:lvl9pPr marL="0" marR="0" indent="0" algn="ctr" defTabSz="366538"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9pPr>
    </p:titleStyle>
    <p:bodyStyle>
      <a:lvl1pPr marL="278888"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1pPr>
      <a:lvl2pPr marL="557774"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2pPr>
      <a:lvl3pPr marL="836662"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3pPr>
      <a:lvl4pPr marL="1115550"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4pPr>
      <a:lvl5pPr marL="1394438"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5pPr>
      <a:lvl6pPr marL="1673324"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6pPr>
      <a:lvl7pPr marL="1952213"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7pPr>
      <a:lvl8pPr marL="2231100"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8pPr>
      <a:lvl9pPr marL="2509986" marR="0" indent="-278888" algn="l" defTabSz="366538"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1pPr>
      <a:lvl2pPr marL="0" marR="0" indent="143428"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2pPr>
      <a:lvl3pPr marL="0" marR="0" indent="286856"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3pPr>
      <a:lvl4pPr marL="0" marR="0" indent="430284"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4pPr>
      <a:lvl5pPr marL="0" marR="0" indent="573712"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5pPr>
      <a:lvl6pPr marL="0" marR="0" indent="717139"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6pPr>
      <a:lvl7pPr marL="0" marR="0" indent="860567"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7pPr>
      <a:lvl8pPr marL="0" marR="0" indent="1003996"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8pPr>
      <a:lvl9pPr marL="0" marR="0" indent="1147422" algn="ctr" defTabSz="366538"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917684-24C5-2143-866F-D5CDBE603B70}"/>
              </a:ext>
            </a:extLst>
          </p:cNvPr>
          <p:cNvSpPr>
            <a:spLocks noGrp="1"/>
          </p:cNvSpPr>
          <p:nvPr>
            <p:ph type="title"/>
          </p:nvPr>
        </p:nvSpPr>
        <p:spPr>
          <a:xfrm>
            <a:off x="1163171" y="103934"/>
            <a:ext cx="7140389" cy="607500"/>
          </a:xfrm>
          <a:prstGeom prst="rect">
            <a:avLst/>
          </a:prstGeom>
        </p:spPr>
        <p:txBody>
          <a:bodyPr vert="horz" lIns="91440" tIns="45720" rIns="91440" bIns="45720" rtlCol="0" anchor="ctr">
            <a:normAutofit/>
          </a:bodyPr>
          <a:lstStyle/>
          <a:p>
            <a:r>
              <a:rPr lang="en-US" dirty="0"/>
              <a:t>Advanced LIGO and our Detections so Far</a:t>
            </a:r>
          </a:p>
        </p:txBody>
      </p:sp>
      <p:sp>
        <p:nvSpPr>
          <p:cNvPr id="3" name="Text Placeholder 2">
            <a:extLst>
              <a:ext uri="{FF2B5EF4-FFF2-40B4-BE49-F238E27FC236}">
                <a16:creationId xmlns:a16="http://schemas.microsoft.com/office/drawing/2014/main" id="{EF238C13-72D5-D045-BA91-0D6160BB525C}"/>
              </a:ext>
            </a:extLst>
          </p:cNvPr>
          <p:cNvSpPr>
            <a:spLocks noGrp="1"/>
          </p:cNvSpPr>
          <p:nvPr>
            <p:ph type="body" idx="1"/>
          </p:nvPr>
        </p:nvSpPr>
        <p:spPr>
          <a:xfrm>
            <a:off x="251139" y="1052848"/>
            <a:ext cx="8644943" cy="3892640"/>
          </a:xfrm>
          <a:prstGeom prst="rect">
            <a:avLst/>
          </a:prstGeom>
        </p:spPr>
        <p:txBody>
          <a:bodyPr vert="horz" lIns="91440" tIns="45720" rIns="91440" bIns="45720" rtlCol="0">
            <a:normAutofit/>
          </a:bodyPr>
          <a:lstStyle/>
          <a:p>
            <a:pPr lvl="0"/>
            <a:r>
              <a:rPr lang="en-US" dirty="0"/>
              <a:t>Camilla Compton - Operations Specialist</a:t>
            </a:r>
          </a:p>
          <a:p>
            <a:pPr lvl="0"/>
            <a:r>
              <a:rPr lang="en-US" dirty="0"/>
              <a:t>LIGO Hanford Observatory </a:t>
            </a:r>
          </a:p>
          <a:p>
            <a:pPr lvl="0"/>
            <a:r>
              <a:rPr lang="en-US" dirty="0"/>
              <a:t> 17th April 2020</a:t>
            </a:r>
          </a:p>
        </p:txBody>
      </p:sp>
      <p:pic>
        <p:nvPicPr>
          <p:cNvPr id="5" name="Picture 11" descr="Picture 11">
            <a:extLst>
              <a:ext uri="{FF2B5EF4-FFF2-40B4-BE49-F238E27FC236}">
                <a16:creationId xmlns:a16="http://schemas.microsoft.com/office/drawing/2014/main" id="{B4B8831E-FCD5-1B41-B88C-E91A19CA31FB}"/>
              </a:ext>
            </a:extLst>
          </p:cNvPr>
          <p:cNvPicPr>
            <a:picLocks noChangeAspect="1"/>
          </p:cNvPicPr>
          <p:nvPr userDrawn="1"/>
        </p:nvPicPr>
        <p:blipFill>
          <a:blip r:embed="rId7"/>
          <a:stretch>
            <a:fillRect/>
          </a:stretch>
        </p:blipFill>
        <p:spPr>
          <a:xfrm>
            <a:off x="11431" y="-129372"/>
            <a:ext cx="1223123" cy="1114111"/>
          </a:xfrm>
          <a:prstGeom prst="rect">
            <a:avLst/>
          </a:prstGeom>
          <a:ln w="12700">
            <a:miter lim="400000"/>
          </a:ln>
        </p:spPr>
      </p:pic>
    </p:spTree>
    <p:extLst>
      <p:ext uri="{BB962C8B-B14F-4D97-AF65-F5344CB8AC3E}">
        <p14:creationId xmlns:p14="http://schemas.microsoft.com/office/powerpoint/2010/main" val="29507643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428625" indent="-428625" algn="l" defTabSz="685800" rtl="0" eaLnBrk="1" latinLnBrk="0" hangingPunct="1">
        <a:lnSpc>
          <a:spcPct val="90000"/>
        </a:lnSpc>
        <a:spcBef>
          <a:spcPts val="750"/>
        </a:spcBef>
        <a:buFont typeface="Arial" panose="020B0604020202020204" pitchFamily="34" charset="0"/>
        <a:buChar char="•"/>
        <a:defRPr sz="2700" kern="1200" baseline="30000">
          <a:solidFill>
            <a:schemeClr val="bg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1.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8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jpe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4.xml"/><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pp.sli.do/event/feM5JT34qMLuDUDwBXHDDH" TargetMode="Externa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pp.sli.do/event/feM5JT34qMLuDUDwBXHDDH" TargetMode="Externa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Instrumentation for </a:t>
            </a:r>
            <a:br>
              <a:rPr lang="en-GB" dirty="0"/>
            </a:br>
            <a:r>
              <a:rPr lang="en-GB" dirty="0"/>
              <a:t>gravitational-wave detection</a:t>
            </a:r>
          </a:p>
        </p:txBody>
      </p:sp>
      <p:sp>
        <p:nvSpPr>
          <p:cNvPr id="4" name="Text Placeholder 3"/>
          <p:cNvSpPr>
            <a:spLocks noGrp="1"/>
          </p:cNvSpPr>
          <p:nvPr>
            <p:ph type="body" sz="quarter" idx="10"/>
          </p:nvPr>
        </p:nvSpPr>
        <p:spPr>
          <a:xfrm>
            <a:off x="2344249" y="2571750"/>
            <a:ext cx="4405313" cy="407988"/>
          </a:xfrm>
        </p:spPr>
        <p:txBody>
          <a:bodyPr/>
          <a:lstStyle/>
          <a:p>
            <a:r>
              <a:rPr lang="en-GB" dirty="0"/>
              <a:t>BND School Wuppertal 2023</a:t>
            </a:r>
          </a:p>
        </p:txBody>
      </p:sp>
      <p:sp>
        <p:nvSpPr>
          <p:cNvPr id="2" name="Text Placeholder 3">
            <a:extLst>
              <a:ext uri="{FF2B5EF4-FFF2-40B4-BE49-F238E27FC236}">
                <a16:creationId xmlns:a16="http://schemas.microsoft.com/office/drawing/2014/main" id="{224142F6-78EA-3211-64EB-167D5FD15BB1}"/>
              </a:ext>
            </a:extLst>
          </p:cNvPr>
          <p:cNvSpPr txBox="1">
            <a:spLocks/>
          </p:cNvSpPr>
          <p:nvPr/>
        </p:nvSpPr>
        <p:spPr>
          <a:xfrm>
            <a:off x="2344248" y="1864343"/>
            <a:ext cx="4405313" cy="407988"/>
          </a:xfrm>
          <a:prstGeom prst="rect">
            <a:avLst/>
          </a:prstGeom>
          <a:ln w="12700">
            <a:miter lim="400000"/>
          </a:ln>
          <a:extLst>
            <a:ext uri="{C572A759-6A51-4108-AA02-DFA0A04FC94B}">
              <ma14:wrappingTextBoxFlag xmlns:ma14="http://schemas.microsoft.com/office/mac/drawingml/2011/main" xmlns="" val="1"/>
            </a:ext>
          </a:extLst>
        </p:spPr>
        <p:txBody>
          <a:bodyPr lIns="31875" tIns="31875" rIns="31875" bIns="31875" anchor="ctr">
            <a:normAutofit/>
          </a:bodyPr>
          <a:lstStyle>
            <a:lvl1pPr marL="0" marR="0" indent="0" algn="ctr" defTabSz="366556" rtl="0" latinLnBrk="0">
              <a:lnSpc>
                <a:spcPct val="100000"/>
              </a:lnSpc>
              <a:spcBef>
                <a:spcPts val="0"/>
              </a:spcBef>
              <a:spcAft>
                <a:spcPts val="600"/>
              </a:spcAft>
              <a:buClrTx/>
              <a:buSzPct val="145000"/>
              <a:buFontTx/>
              <a:buNone/>
              <a:tabLst/>
              <a:defRPr sz="2000" b="0" i="0" u="none" strike="noStrike" cap="none" spc="0" baseline="0">
                <a:ln>
                  <a:noFill/>
                </a:ln>
                <a:solidFill>
                  <a:srgbClr val="000000"/>
                </a:solidFill>
                <a:uFillTx/>
                <a:latin typeface="Open Sans"/>
                <a:ea typeface="Helvetica Neue"/>
                <a:cs typeface="Helvetica Neue"/>
                <a:sym typeface="Helvetica Neue"/>
              </a:defRPr>
            </a:lvl1pPr>
            <a:lvl2pPr marL="55780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2pPr>
            <a:lvl3pPr marL="836704"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3pPr>
            <a:lvl4pPr marL="1115606"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4pPr>
            <a:lvl5pPr marL="1394507"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5pPr>
            <a:lvl6pPr marL="1673408"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6pPr>
            <a:lvl7pPr marL="1952310"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7pPr>
            <a:lvl8pPr marL="2231211"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8pPr>
            <a:lvl9pPr marL="251011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GB" dirty="0"/>
              <a:t>Conor Mow-Lowry</a:t>
            </a:r>
          </a:p>
        </p:txBody>
      </p:sp>
    </p:spTree>
    <p:extLst>
      <p:ext uri="{BB962C8B-B14F-4D97-AF65-F5344CB8AC3E}">
        <p14:creationId xmlns:p14="http://schemas.microsoft.com/office/powerpoint/2010/main" val="283664242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F143-EB48-9845-9CF1-EBAEC690FCC9}"/>
              </a:ext>
            </a:extLst>
          </p:cNvPr>
          <p:cNvSpPr>
            <a:spLocks noGrp="1"/>
          </p:cNvSpPr>
          <p:nvPr>
            <p:ph type="title"/>
          </p:nvPr>
        </p:nvSpPr>
        <p:spPr/>
        <p:txBody>
          <a:bodyPr>
            <a:normAutofit fontScale="90000"/>
          </a:bodyPr>
          <a:lstStyle/>
          <a:p>
            <a:r>
              <a:rPr lang="en-US" sz="2100" dirty="0"/>
              <a:t>WHAT ARE GRAVITATIONAL WAVES?  THEIR EFFECT ON SPACETIME</a:t>
            </a:r>
          </a:p>
        </p:txBody>
      </p:sp>
      <p:sp>
        <p:nvSpPr>
          <p:cNvPr id="7" name="Media Placeholder 6">
            <a:extLst>
              <a:ext uri="{FF2B5EF4-FFF2-40B4-BE49-F238E27FC236}">
                <a16:creationId xmlns:a16="http://schemas.microsoft.com/office/drawing/2014/main" id="{D93D8A4E-9B74-6A42-A51A-7E46D78C05C7}"/>
              </a:ext>
            </a:extLst>
          </p:cNvPr>
          <p:cNvSpPr>
            <a:spLocks noGrp="1"/>
          </p:cNvSpPr>
          <p:nvPr>
            <p:ph type="media" sz="quarter" idx="10"/>
          </p:nvPr>
        </p:nvSpPr>
        <p:spPr/>
        <p:txBody>
          <a:bodyPr/>
          <a:lstStyle/>
          <a:p>
            <a:endParaRPr lang="en-AU"/>
          </a:p>
        </p:txBody>
      </p:sp>
      <p:pic>
        <p:nvPicPr>
          <p:cNvPr id="3" name="ligo20160211v5" descr="ligo20160211v5">
            <a:hlinkClick r:id="" action="ppaction://media"/>
            <a:extLst>
              <a:ext uri="{FF2B5EF4-FFF2-40B4-BE49-F238E27FC236}">
                <a16:creationId xmlns:a16="http://schemas.microsoft.com/office/drawing/2014/main" id="{DCEB66E9-0575-2446-AF3B-FF16D01A33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4377" y="526096"/>
            <a:ext cx="7088036" cy="3987020"/>
          </a:xfrm>
          <a:prstGeom prst="rect">
            <a:avLst/>
          </a:prstGeom>
        </p:spPr>
      </p:pic>
      <p:sp>
        <p:nvSpPr>
          <p:cNvPr id="8" name="Text Placeholder 7">
            <a:extLst>
              <a:ext uri="{FF2B5EF4-FFF2-40B4-BE49-F238E27FC236}">
                <a16:creationId xmlns:a16="http://schemas.microsoft.com/office/drawing/2014/main" id="{F4EC4120-CC61-4E49-938D-91C6D4F593D7}"/>
              </a:ext>
            </a:extLst>
          </p:cNvPr>
          <p:cNvSpPr>
            <a:spLocks noGrp="1"/>
          </p:cNvSpPr>
          <p:nvPr>
            <p:ph type="body" sz="quarter" idx="11"/>
          </p:nvPr>
        </p:nvSpPr>
        <p:spPr>
          <a:xfrm>
            <a:off x="6869095" y="4422232"/>
            <a:ext cx="2172891" cy="277416"/>
          </a:xfrm>
        </p:spPr>
        <p:txBody>
          <a:bodyPr/>
          <a:lstStyle/>
          <a:p>
            <a:r>
              <a:rPr lang="en-US" sz="900" baseline="0" dirty="0"/>
              <a:t>Credit: LIGO/R. Hurt</a:t>
            </a:r>
          </a:p>
        </p:txBody>
      </p:sp>
      <p:sp>
        <p:nvSpPr>
          <p:cNvPr id="4" name="TextBox 3">
            <a:extLst>
              <a:ext uri="{FF2B5EF4-FFF2-40B4-BE49-F238E27FC236}">
                <a16:creationId xmlns:a16="http://schemas.microsoft.com/office/drawing/2014/main" id="{0C7C8604-C4A3-304F-9EBE-BA21B1D7B35C}"/>
              </a:ext>
            </a:extLst>
          </p:cNvPr>
          <p:cNvSpPr txBox="1"/>
          <p:nvPr/>
        </p:nvSpPr>
        <p:spPr>
          <a:xfrm>
            <a:off x="2395366" y="4734945"/>
            <a:ext cx="3866058" cy="300082"/>
          </a:xfrm>
          <a:prstGeom prst="rect">
            <a:avLst/>
          </a:prstGeom>
          <a:noFill/>
        </p:spPr>
        <p:txBody>
          <a:bodyPr wrap="none" rtlCol="0">
            <a:spAutoFit/>
          </a:bodyPr>
          <a:lstStyle/>
          <a:p>
            <a:pPr algn="l" defTabSz="685800" hangingPunct="1"/>
            <a:r>
              <a:rPr lang="en-US" sz="1350" b="0" kern="1200" dirty="0">
                <a:solidFill>
                  <a:prstClr val="white"/>
                </a:solidFill>
                <a:latin typeface="Calibri" panose="020F0502020204030204"/>
                <a:ea typeface="+mn-ea"/>
                <a:cs typeface="+mn-cs"/>
              </a:rPr>
              <a:t>The Earth only stretches by the diameter of a proton</a:t>
            </a:r>
          </a:p>
        </p:txBody>
      </p:sp>
    </p:spTree>
    <p:extLst>
      <p:ext uri="{BB962C8B-B14F-4D97-AF65-F5344CB8AC3E}">
        <p14:creationId xmlns:p14="http://schemas.microsoft.com/office/powerpoint/2010/main" val="11747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F143-EB48-9845-9CF1-EBAEC690FCC9}"/>
              </a:ext>
            </a:extLst>
          </p:cNvPr>
          <p:cNvSpPr>
            <a:spLocks noGrp="1"/>
          </p:cNvSpPr>
          <p:nvPr>
            <p:ph type="title"/>
          </p:nvPr>
        </p:nvSpPr>
        <p:spPr/>
        <p:txBody>
          <a:bodyPr>
            <a:normAutofit/>
          </a:bodyPr>
          <a:lstStyle/>
          <a:p>
            <a:r>
              <a:rPr lang="en-US" sz="2100" dirty="0"/>
              <a:t>FIRST DECTECTION – GW150914</a:t>
            </a:r>
          </a:p>
        </p:txBody>
      </p:sp>
      <p:pic>
        <p:nvPicPr>
          <p:cNvPr id="10" name="Picture 9">
            <a:extLst>
              <a:ext uri="{FF2B5EF4-FFF2-40B4-BE49-F238E27FC236}">
                <a16:creationId xmlns:a16="http://schemas.microsoft.com/office/drawing/2014/main" id="{CB96EA11-5E79-C04B-9124-C0BAFEE964CF}"/>
              </a:ext>
            </a:extLst>
          </p:cNvPr>
          <p:cNvPicPr>
            <a:picLocks noChangeAspect="1"/>
          </p:cNvPicPr>
          <p:nvPr/>
        </p:nvPicPr>
        <p:blipFill>
          <a:blip r:embed="rId3"/>
          <a:stretch>
            <a:fillRect/>
          </a:stretch>
        </p:blipFill>
        <p:spPr>
          <a:xfrm>
            <a:off x="1138766" y="685557"/>
            <a:ext cx="3115553" cy="3894442"/>
          </a:xfrm>
          <a:prstGeom prst="rect">
            <a:avLst/>
          </a:prstGeom>
        </p:spPr>
      </p:pic>
      <p:sp>
        <p:nvSpPr>
          <p:cNvPr id="14" name="Oval 13">
            <a:extLst>
              <a:ext uri="{FF2B5EF4-FFF2-40B4-BE49-F238E27FC236}">
                <a16:creationId xmlns:a16="http://schemas.microsoft.com/office/drawing/2014/main" id="{E317A416-944A-3945-9D54-8BCB6A962179}"/>
              </a:ext>
            </a:extLst>
          </p:cNvPr>
          <p:cNvSpPr/>
          <p:nvPr/>
        </p:nvSpPr>
        <p:spPr>
          <a:xfrm>
            <a:off x="5414631" y="928627"/>
            <a:ext cx="693774" cy="71769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sp>
        <p:nvSpPr>
          <p:cNvPr id="15" name="Oval 14">
            <a:extLst>
              <a:ext uri="{FF2B5EF4-FFF2-40B4-BE49-F238E27FC236}">
                <a16:creationId xmlns:a16="http://schemas.microsoft.com/office/drawing/2014/main" id="{9C34FA5F-D203-E046-BECC-348F57F1F31C}"/>
              </a:ext>
            </a:extLst>
          </p:cNvPr>
          <p:cNvSpPr/>
          <p:nvPr/>
        </p:nvSpPr>
        <p:spPr>
          <a:xfrm>
            <a:off x="7219508" y="882577"/>
            <a:ext cx="762885" cy="80979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sp>
        <p:nvSpPr>
          <p:cNvPr id="16" name="Oval 15">
            <a:extLst>
              <a:ext uri="{FF2B5EF4-FFF2-40B4-BE49-F238E27FC236}">
                <a16:creationId xmlns:a16="http://schemas.microsoft.com/office/drawing/2014/main" id="{0CCC957F-049E-FF43-963E-0868D0F734A2}"/>
              </a:ext>
            </a:extLst>
          </p:cNvPr>
          <p:cNvSpPr/>
          <p:nvPr/>
        </p:nvSpPr>
        <p:spPr>
          <a:xfrm>
            <a:off x="6136315" y="3109031"/>
            <a:ext cx="996803" cy="99760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8BF7AEA0-9736-BC43-8477-561DE36F667F}"/>
              </a:ext>
            </a:extLst>
          </p:cNvPr>
          <p:cNvCxnSpPr>
            <a:stCxn id="14" idx="5"/>
          </p:cNvCxnSpPr>
          <p:nvPr/>
        </p:nvCxnSpPr>
        <p:spPr>
          <a:xfrm>
            <a:off x="6006804" y="1541220"/>
            <a:ext cx="627912" cy="651745"/>
          </a:xfrm>
          <a:prstGeom prst="straightConnector1">
            <a:avLst/>
          </a:prstGeom>
          <a:ln w="28575">
            <a:tailEnd type="non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ADF5A2E2-58F2-964D-BE73-6B41632C0D61}"/>
              </a:ext>
            </a:extLst>
          </p:cNvPr>
          <p:cNvCxnSpPr>
            <a:cxnSpLocks/>
            <a:stCxn id="15" idx="3"/>
          </p:cNvCxnSpPr>
          <p:nvPr/>
        </p:nvCxnSpPr>
        <p:spPr>
          <a:xfrm flipH="1">
            <a:off x="6634716" y="1573781"/>
            <a:ext cx="696514" cy="619184"/>
          </a:xfrm>
          <a:prstGeom prst="straightConnector1">
            <a:avLst/>
          </a:prstGeom>
          <a:ln w="28575">
            <a:tailEnd type="non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82688EA4-B274-4C49-A3BA-535FFF3E98BB}"/>
              </a:ext>
            </a:extLst>
          </p:cNvPr>
          <p:cNvCxnSpPr>
            <a:cxnSpLocks/>
            <a:endCxn id="16" idx="0"/>
          </p:cNvCxnSpPr>
          <p:nvPr/>
        </p:nvCxnSpPr>
        <p:spPr>
          <a:xfrm>
            <a:off x="6634716" y="2191381"/>
            <a:ext cx="0" cy="91765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6" name="Oval 25">
            <a:extLst>
              <a:ext uri="{FF2B5EF4-FFF2-40B4-BE49-F238E27FC236}">
                <a16:creationId xmlns:a16="http://schemas.microsoft.com/office/drawing/2014/main" id="{722F89ED-D1EE-F644-8C20-E3C188361241}"/>
              </a:ext>
            </a:extLst>
          </p:cNvPr>
          <p:cNvSpPr/>
          <p:nvPr/>
        </p:nvSpPr>
        <p:spPr>
          <a:xfrm>
            <a:off x="6426011" y="1941251"/>
            <a:ext cx="429922" cy="432305"/>
          </a:xfrm>
          <a:prstGeom prst="ellipse">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dirty="0">
              <a:solidFill>
                <a:prstClr val="white"/>
              </a:solidFill>
              <a:highlight>
                <a:srgbClr val="FFFF00"/>
              </a:highlight>
              <a:latin typeface="Calibri" panose="020F0502020204030204"/>
            </a:endParaRPr>
          </a:p>
        </p:txBody>
      </p:sp>
      <p:sp>
        <p:nvSpPr>
          <p:cNvPr id="27" name="Oval 26">
            <a:extLst>
              <a:ext uri="{FF2B5EF4-FFF2-40B4-BE49-F238E27FC236}">
                <a16:creationId xmlns:a16="http://schemas.microsoft.com/office/drawing/2014/main" id="{23AF2F3D-6266-C245-9CDD-B8E936D955E3}"/>
              </a:ext>
            </a:extLst>
          </p:cNvPr>
          <p:cNvSpPr/>
          <p:nvPr/>
        </p:nvSpPr>
        <p:spPr>
          <a:xfrm>
            <a:off x="6212884" y="1728259"/>
            <a:ext cx="843665" cy="843491"/>
          </a:xfrm>
          <a:prstGeom prst="ellipse">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dirty="0">
              <a:solidFill>
                <a:srgbClr val="FFC000"/>
              </a:solidFill>
              <a:highlight>
                <a:srgbClr val="EB6D02"/>
              </a:highlight>
              <a:latin typeface="Calibri" panose="020F0502020204030204"/>
            </a:endParaRPr>
          </a:p>
        </p:txBody>
      </p:sp>
      <p:sp>
        <p:nvSpPr>
          <p:cNvPr id="29" name="TextBox 28">
            <a:extLst>
              <a:ext uri="{FF2B5EF4-FFF2-40B4-BE49-F238E27FC236}">
                <a16:creationId xmlns:a16="http://schemas.microsoft.com/office/drawing/2014/main" id="{E9438BD0-DF98-F149-BF01-C19BB05D8F55}"/>
              </a:ext>
            </a:extLst>
          </p:cNvPr>
          <p:cNvSpPr txBox="1"/>
          <p:nvPr/>
        </p:nvSpPr>
        <p:spPr>
          <a:xfrm>
            <a:off x="5518297" y="1045100"/>
            <a:ext cx="627911" cy="507831"/>
          </a:xfrm>
          <a:prstGeom prst="rect">
            <a:avLst/>
          </a:prstGeom>
          <a:noFill/>
        </p:spPr>
        <p:txBody>
          <a:bodyPr wrap="square" rtlCol="0">
            <a:spAutoFit/>
          </a:bodyPr>
          <a:lstStyle/>
          <a:p>
            <a:pPr algn="l" defTabSz="685800" hangingPunct="1"/>
            <a:r>
              <a:rPr lang="en-US" sz="2700" kern="1200" dirty="0">
                <a:solidFill>
                  <a:prstClr val="white"/>
                </a:solidFill>
                <a:latin typeface="Calibri" panose="020F0502020204030204"/>
                <a:ea typeface="+mn-ea"/>
                <a:cs typeface="+mn-cs"/>
              </a:rPr>
              <a:t>29</a:t>
            </a:r>
          </a:p>
        </p:txBody>
      </p:sp>
      <p:sp>
        <p:nvSpPr>
          <p:cNvPr id="30" name="TextBox 29">
            <a:extLst>
              <a:ext uri="{FF2B5EF4-FFF2-40B4-BE49-F238E27FC236}">
                <a16:creationId xmlns:a16="http://schemas.microsoft.com/office/drawing/2014/main" id="{EF40EA78-EB80-094F-BFE0-EFE42E24719E}"/>
              </a:ext>
            </a:extLst>
          </p:cNvPr>
          <p:cNvSpPr txBox="1"/>
          <p:nvPr/>
        </p:nvSpPr>
        <p:spPr>
          <a:xfrm>
            <a:off x="7357730" y="1045101"/>
            <a:ext cx="647504" cy="507831"/>
          </a:xfrm>
          <a:prstGeom prst="rect">
            <a:avLst/>
          </a:prstGeom>
          <a:noFill/>
        </p:spPr>
        <p:txBody>
          <a:bodyPr wrap="square" rtlCol="0">
            <a:spAutoFit/>
          </a:bodyPr>
          <a:lstStyle/>
          <a:p>
            <a:pPr algn="l" defTabSz="685800" hangingPunct="1"/>
            <a:r>
              <a:rPr lang="en-US" sz="2700" kern="1200" dirty="0">
                <a:solidFill>
                  <a:prstClr val="white"/>
                </a:solidFill>
                <a:latin typeface="Calibri" panose="020F0502020204030204"/>
                <a:ea typeface="+mn-ea"/>
                <a:cs typeface="+mn-cs"/>
              </a:rPr>
              <a:t>36</a:t>
            </a:r>
          </a:p>
        </p:txBody>
      </p:sp>
      <p:sp>
        <p:nvSpPr>
          <p:cNvPr id="31" name="TextBox 30">
            <a:extLst>
              <a:ext uri="{FF2B5EF4-FFF2-40B4-BE49-F238E27FC236}">
                <a16:creationId xmlns:a16="http://schemas.microsoft.com/office/drawing/2014/main" id="{815001EC-6133-1C40-BC38-FE4C4ABADE4C}"/>
              </a:ext>
            </a:extLst>
          </p:cNvPr>
          <p:cNvSpPr txBox="1"/>
          <p:nvPr/>
        </p:nvSpPr>
        <p:spPr>
          <a:xfrm>
            <a:off x="6369493" y="3380768"/>
            <a:ext cx="687056" cy="507831"/>
          </a:xfrm>
          <a:prstGeom prst="rect">
            <a:avLst/>
          </a:prstGeom>
          <a:noFill/>
        </p:spPr>
        <p:txBody>
          <a:bodyPr wrap="square" rtlCol="0">
            <a:spAutoFit/>
          </a:bodyPr>
          <a:lstStyle/>
          <a:p>
            <a:pPr algn="l" defTabSz="685800" hangingPunct="1"/>
            <a:r>
              <a:rPr lang="en-US" sz="2700" kern="1200" dirty="0">
                <a:solidFill>
                  <a:prstClr val="white"/>
                </a:solidFill>
                <a:latin typeface="Calibri" panose="020F0502020204030204"/>
                <a:ea typeface="+mn-ea"/>
                <a:cs typeface="+mn-cs"/>
              </a:rPr>
              <a:t>62</a:t>
            </a:r>
          </a:p>
        </p:txBody>
      </p:sp>
      <p:sp>
        <p:nvSpPr>
          <p:cNvPr id="32" name="Lightning Bolt 31">
            <a:extLst>
              <a:ext uri="{FF2B5EF4-FFF2-40B4-BE49-F238E27FC236}">
                <a16:creationId xmlns:a16="http://schemas.microsoft.com/office/drawing/2014/main" id="{88BA1D02-9446-624B-8E4C-B8E6AC9F5262}"/>
              </a:ext>
            </a:extLst>
          </p:cNvPr>
          <p:cNvSpPr/>
          <p:nvPr/>
        </p:nvSpPr>
        <p:spPr>
          <a:xfrm rot="20427444">
            <a:off x="7212924" y="2045617"/>
            <a:ext cx="378785" cy="350874"/>
          </a:xfrm>
          <a:prstGeom prst="lightningBol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sp>
        <p:nvSpPr>
          <p:cNvPr id="33" name="Lightning Bolt 32">
            <a:extLst>
              <a:ext uri="{FF2B5EF4-FFF2-40B4-BE49-F238E27FC236}">
                <a16:creationId xmlns:a16="http://schemas.microsoft.com/office/drawing/2014/main" id="{8BBCA0B7-68DA-6E47-B48C-4BADD9555616}"/>
              </a:ext>
            </a:extLst>
          </p:cNvPr>
          <p:cNvSpPr/>
          <p:nvPr/>
        </p:nvSpPr>
        <p:spPr>
          <a:xfrm rot="4334691">
            <a:off x="5933168" y="2554260"/>
            <a:ext cx="378785" cy="306911"/>
          </a:xfrm>
          <a:prstGeom prst="lightningBol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sp>
        <p:nvSpPr>
          <p:cNvPr id="34" name="Lightning Bolt 33">
            <a:extLst>
              <a:ext uri="{FF2B5EF4-FFF2-40B4-BE49-F238E27FC236}">
                <a16:creationId xmlns:a16="http://schemas.microsoft.com/office/drawing/2014/main" id="{A0B18E42-B373-1F45-BC14-85F86AC91FD7}"/>
              </a:ext>
            </a:extLst>
          </p:cNvPr>
          <p:cNvSpPr/>
          <p:nvPr/>
        </p:nvSpPr>
        <p:spPr>
          <a:xfrm rot="5400000">
            <a:off x="5710347" y="2037925"/>
            <a:ext cx="378785" cy="306911"/>
          </a:xfrm>
          <a:prstGeom prst="lightningBol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sp>
        <p:nvSpPr>
          <p:cNvPr id="35" name="Lightning Bolt 34">
            <a:extLst>
              <a:ext uri="{FF2B5EF4-FFF2-40B4-BE49-F238E27FC236}">
                <a16:creationId xmlns:a16="http://schemas.microsoft.com/office/drawing/2014/main" id="{EA000B98-915F-8541-B75E-A6F56B83C612}"/>
              </a:ext>
            </a:extLst>
          </p:cNvPr>
          <p:cNvSpPr/>
          <p:nvPr/>
        </p:nvSpPr>
        <p:spPr>
          <a:xfrm rot="20957628">
            <a:off x="7026845" y="2504954"/>
            <a:ext cx="378785" cy="350874"/>
          </a:xfrm>
          <a:prstGeom prst="lightningBol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b="0" kern="1200">
              <a:solidFill>
                <a:prstClr val="white"/>
              </a:solidFill>
              <a:latin typeface="Calibri" panose="020F0502020204030204"/>
            </a:endParaRPr>
          </a:p>
        </p:txBody>
      </p:sp>
      <p:sp>
        <p:nvSpPr>
          <p:cNvPr id="36" name="TextBox 35">
            <a:extLst>
              <a:ext uri="{FF2B5EF4-FFF2-40B4-BE49-F238E27FC236}">
                <a16:creationId xmlns:a16="http://schemas.microsoft.com/office/drawing/2014/main" id="{5C5FE4A1-EAC6-0045-B952-1B6568254BFE}"/>
              </a:ext>
            </a:extLst>
          </p:cNvPr>
          <p:cNvSpPr txBox="1"/>
          <p:nvPr/>
        </p:nvSpPr>
        <p:spPr>
          <a:xfrm>
            <a:off x="7600949" y="2452531"/>
            <a:ext cx="1220933" cy="923330"/>
          </a:xfrm>
          <a:prstGeom prst="rect">
            <a:avLst/>
          </a:prstGeom>
          <a:noFill/>
        </p:spPr>
        <p:txBody>
          <a:bodyPr wrap="square" rtlCol="0">
            <a:spAutoFit/>
          </a:bodyPr>
          <a:lstStyle/>
          <a:p>
            <a:pPr algn="l" defTabSz="685800" hangingPunct="1"/>
            <a:r>
              <a:rPr lang="en-US" sz="2700" kern="1200" dirty="0">
                <a:solidFill>
                  <a:srgbClr val="FFC000"/>
                </a:solidFill>
                <a:latin typeface="Calibri" panose="020F0502020204030204"/>
                <a:ea typeface="+mn-ea"/>
                <a:cs typeface="+mn-cs"/>
              </a:rPr>
              <a:t>3</a:t>
            </a:r>
            <a:r>
              <a:rPr lang="en-US" sz="1350" b="0" kern="1200" dirty="0">
                <a:solidFill>
                  <a:srgbClr val="FFC000"/>
                </a:solidFill>
                <a:latin typeface="Calibri" panose="020F0502020204030204"/>
                <a:ea typeface="+mn-ea"/>
                <a:cs typeface="+mn-cs"/>
              </a:rPr>
              <a:t> suns gravitational wave energy</a:t>
            </a:r>
            <a:endParaRPr lang="en-US" sz="2700" b="0" kern="1200" dirty="0">
              <a:solidFill>
                <a:srgbClr val="FFC000"/>
              </a:solidFill>
              <a:latin typeface="Calibri" panose="020F0502020204030204"/>
              <a:ea typeface="+mn-ea"/>
              <a:cs typeface="+mn-cs"/>
            </a:endParaRPr>
          </a:p>
        </p:txBody>
      </p:sp>
    </p:spTree>
    <p:extLst>
      <p:ext uri="{BB962C8B-B14F-4D97-AF65-F5344CB8AC3E}">
        <p14:creationId xmlns:p14="http://schemas.microsoft.com/office/powerpoint/2010/main" val="34475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E2F2FF-AF2D-A760-A134-A178A279AED1}"/>
              </a:ext>
            </a:extLst>
          </p:cNvPr>
          <p:cNvSpPr txBox="1"/>
          <p:nvPr/>
        </p:nvSpPr>
        <p:spPr>
          <a:xfrm>
            <a:off x="477981" y="314722"/>
            <a:ext cx="2184893"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2000" b="0" dirty="0">
                <a:latin typeface="Open Sans"/>
              </a:rPr>
              <a:t>E 	= mc</a:t>
            </a:r>
            <a:r>
              <a:rPr lang="en-US" sz="2000" b="0" baseline="30000" dirty="0">
                <a:latin typeface="Open Sans"/>
              </a:rPr>
              <a:t>2</a:t>
            </a:r>
          </a:p>
          <a:p>
            <a:pPr indent="0" algn="l" defTabSz="584200"/>
            <a:endParaRPr lang="en-US" sz="2000" b="0" dirty="0">
              <a:latin typeface="Open Sans"/>
            </a:endParaRPr>
          </a:p>
          <a:p>
            <a:pPr indent="0" algn="l" defTabSz="584200"/>
            <a:r>
              <a:rPr lang="en-US" sz="2000" b="0" dirty="0" err="1">
                <a:latin typeface="Open Sans"/>
              </a:rPr>
              <a:t>E</a:t>
            </a:r>
            <a:r>
              <a:rPr lang="en-US" sz="2000" b="0" baseline="-25000" dirty="0" err="1">
                <a:latin typeface="Open Sans"/>
              </a:rPr>
              <a:t>gw</a:t>
            </a:r>
            <a:r>
              <a:rPr lang="en-US" sz="2000" b="0" dirty="0">
                <a:latin typeface="Open Sans"/>
              </a:rPr>
              <a:t> 	= 3*</a:t>
            </a:r>
            <a:r>
              <a:rPr lang="en-US" sz="2000" b="0" dirty="0" err="1">
                <a:latin typeface="Open Sans"/>
              </a:rPr>
              <a:t>M</a:t>
            </a:r>
            <a:r>
              <a:rPr lang="en-US" sz="2000" b="0" baseline="-25000" dirty="0" err="1">
                <a:latin typeface="Open Sans"/>
              </a:rPr>
              <a:t>sun</a:t>
            </a:r>
            <a:r>
              <a:rPr lang="en-US" sz="2000" b="0" dirty="0">
                <a:latin typeface="Open Sans"/>
              </a:rPr>
              <a:t>*c</a:t>
            </a:r>
            <a:r>
              <a:rPr lang="en-US" sz="2000" b="0" baseline="30000" dirty="0">
                <a:latin typeface="Open Sans"/>
              </a:rPr>
              <a:t>2</a:t>
            </a:r>
          </a:p>
          <a:p>
            <a:pPr indent="0" algn="l" defTabSz="584200"/>
            <a:endParaRPr lang="en-US" sz="2000" b="0" dirty="0">
              <a:latin typeface="Open Sans"/>
            </a:endParaRPr>
          </a:p>
          <a:p>
            <a:pPr indent="0" algn="l" defTabSz="584200"/>
            <a:r>
              <a:rPr lang="en-US" sz="2000" b="0" dirty="0" err="1">
                <a:latin typeface="Open Sans"/>
              </a:rPr>
              <a:t>M</a:t>
            </a:r>
            <a:r>
              <a:rPr lang="en-US" sz="2000" b="0" baseline="-25000" dirty="0" err="1">
                <a:latin typeface="Open Sans"/>
              </a:rPr>
              <a:t>sun</a:t>
            </a:r>
            <a:r>
              <a:rPr lang="en-US" sz="2000" b="0" baseline="-25000" dirty="0">
                <a:latin typeface="Open Sans"/>
              </a:rPr>
              <a:t>	</a:t>
            </a:r>
            <a:r>
              <a:rPr lang="en-US" sz="2000" b="0" dirty="0">
                <a:latin typeface="Open Sans"/>
              </a:rPr>
              <a:t>= 2*10</a:t>
            </a:r>
            <a:r>
              <a:rPr lang="en-US" sz="2000" b="0" baseline="30000" dirty="0">
                <a:latin typeface="Open Sans"/>
              </a:rPr>
              <a:t>30</a:t>
            </a:r>
            <a:r>
              <a:rPr lang="en-US" sz="2000" b="0" dirty="0">
                <a:latin typeface="Open Sans"/>
              </a:rPr>
              <a:t>kg; </a:t>
            </a:r>
          </a:p>
          <a:p>
            <a:pPr indent="0" algn="l" defTabSz="584200"/>
            <a:r>
              <a:rPr lang="en-US" sz="2000" b="0" dirty="0">
                <a:latin typeface="Open Sans"/>
              </a:rPr>
              <a:t>c 	= 3*10</a:t>
            </a:r>
            <a:r>
              <a:rPr lang="en-US" sz="2000" b="0" baseline="30000" dirty="0">
                <a:latin typeface="Open Sans"/>
              </a:rPr>
              <a:t>8</a:t>
            </a:r>
            <a:r>
              <a:rPr lang="en-US" sz="2000" b="0" dirty="0">
                <a:latin typeface="Open Sans"/>
              </a:rPr>
              <a:t>m/s</a:t>
            </a:r>
          </a:p>
          <a:p>
            <a:pPr indent="0" algn="l" defTabSz="584200"/>
            <a:endParaRPr lang="en-US" sz="2000" dirty="0">
              <a:latin typeface="Open Sans"/>
            </a:endParaRPr>
          </a:p>
          <a:p>
            <a:pPr indent="0" algn="l" defTabSz="584200"/>
            <a:r>
              <a:rPr lang="en-US" sz="2000" dirty="0" err="1">
                <a:latin typeface="Open Sans"/>
              </a:rPr>
              <a:t>E</a:t>
            </a:r>
            <a:r>
              <a:rPr lang="en-US" sz="2000" baseline="-25000" dirty="0" err="1">
                <a:latin typeface="Open Sans"/>
              </a:rPr>
              <a:t>gw</a:t>
            </a:r>
            <a:r>
              <a:rPr lang="en-US" sz="2000" dirty="0">
                <a:latin typeface="Open Sans"/>
              </a:rPr>
              <a:t> 	= 5.4 * 10</a:t>
            </a:r>
            <a:r>
              <a:rPr lang="en-US" sz="2000" baseline="30000" dirty="0">
                <a:latin typeface="Open Sans"/>
              </a:rPr>
              <a:t>47</a:t>
            </a:r>
            <a:r>
              <a:rPr lang="en-US" sz="2000" dirty="0">
                <a:latin typeface="Open Sans"/>
              </a:rPr>
              <a:t> J</a:t>
            </a:r>
          </a:p>
        </p:txBody>
      </p:sp>
      <p:sp>
        <p:nvSpPr>
          <p:cNvPr id="6" name="TextBox 5">
            <a:extLst>
              <a:ext uri="{FF2B5EF4-FFF2-40B4-BE49-F238E27FC236}">
                <a16:creationId xmlns:a16="http://schemas.microsoft.com/office/drawing/2014/main" id="{BB5A704D-4340-439E-4DB6-64E3A69E8503}"/>
              </a:ext>
            </a:extLst>
          </p:cNvPr>
          <p:cNvSpPr txBox="1"/>
          <p:nvPr/>
        </p:nvSpPr>
        <p:spPr>
          <a:xfrm>
            <a:off x="4572000" y="768929"/>
            <a:ext cx="360034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2000" b="0" dirty="0" err="1">
                <a:latin typeface="Open Sans"/>
              </a:rPr>
              <a:t>E</a:t>
            </a:r>
            <a:r>
              <a:rPr lang="en-US" sz="2000" b="0" baseline="-25000" dirty="0" err="1">
                <a:latin typeface="Open Sans"/>
              </a:rPr>
              <a:t>butter</a:t>
            </a:r>
            <a:r>
              <a:rPr lang="en-US" sz="2000" b="0" dirty="0">
                <a:latin typeface="Open Sans"/>
              </a:rPr>
              <a:t> 	= 717 (* 100g) </a:t>
            </a:r>
            <a:r>
              <a:rPr lang="en-US" sz="2000" b="0" dirty="0" err="1">
                <a:latin typeface="Open Sans"/>
              </a:rPr>
              <a:t>cal</a:t>
            </a:r>
            <a:endParaRPr lang="en-US" sz="2000" b="0" baseline="30000" dirty="0">
              <a:latin typeface="Open Sans"/>
            </a:endParaRPr>
          </a:p>
          <a:p>
            <a:pPr indent="0" algn="l" defTabSz="584200"/>
            <a:endParaRPr lang="en-US" sz="2000" b="0" dirty="0">
              <a:latin typeface="Open Sans"/>
            </a:endParaRPr>
          </a:p>
          <a:p>
            <a:pPr indent="0" algn="l" defTabSz="584200"/>
            <a:r>
              <a:rPr lang="en-US" sz="2000" b="0" dirty="0" err="1">
                <a:latin typeface="Open Sans"/>
              </a:rPr>
              <a:t>E</a:t>
            </a:r>
            <a:r>
              <a:rPr lang="en-US" sz="2000" b="0" baseline="-25000" dirty="0" err="1">
                <a:latin typeface="Open Sans"/>
              </a:rPr>
              <a:t>butter</a:t>
            </a:r>
            <a:r>
              <a:rPr lang="en-US" sz="2000" b="0" dirty="0">
                <a:latin typeface="Open Sans"/>
              </a:rPr>
              <a:t>/kg	= 10*</a:t>
            </a:r>
            <a:r>
              <a:rPr lang="en-US" sz="2000" b="0" dirty="0" err="1">
                <a:latin typeface="Open Sans"/>
              </a:rPr>
              <a:t>E</a:t>
            </a:r>
            <a:r>
              <a:rPr lang="en-US" sz="2000" b="0" baseline="-25000" dirty="0" err="1">
                <a:latin typeface="Open Sans"/>
              </a:rPr>
              <a:t>butter</a:t>
            </a:r>
            <a:r>
              <a:rPr lang="en-US" sz="2000" b="0" dirty="0">
                <a:latin typeface="Open Sans"/>
              </a:rPr>
              <a:t>*10</a:t>
            </a:r>
            <a:r>
              <a:rPr lang="en-US" sz="2000" b="0" baseline="30000" dirty="0">
                <a:latin typeface="Open Sans"/>
              </a:rPr>
              <a:t>3</a:t>
            </a:r>
            <a:r>
              <a:rPr lang="en-US" sz="2000" b="0" dirty="0">
                <a:latin typeface="Open Sans"/>
              </a:rPr>
              <a:t>*4.2</a:t>
            </a:r>
          </a:p>
          <a:p>
            <a:pPr indent="0" algn="l" defTabSz="584200"/>
            <a:r>
              <a:rPr lang="en-US" sz="2000" b="0" dirty="0">
                <a:latin typeface="Open Sans"/>
              </a:rPr>
              <a:t>		= 3 * 10</a:t>
            </a:r>
            <a:r>
              <a:rPr lang="en-US" sz="2000" b="0" baseline="30000" dirty="0">
                <a:latin typeface="Open Sans"/>
              </a:rPr>
              <a:t>7</a:t>
            </a:r>
            <a:r>
              <a:rPr lang="en-US" sz="2000" b="0" dirty="0">
                <a:latin typeface="Open Sans"/>
              </a:rPr>
              <a:t> J </a:t>
            </a:r>
          </a:p>
        </p:txBody>
      </p:sp>
      <p:sp>
        <p:nvSpPr>
          <p:cNvPr id="7" name="TextBox 6">
            <a:extLst>
              <a:ext uri="{FF2B5EF4-FFF2-40B4-BE49-F238E27FC236}">
                <a16:creationId xmlns:a16="http://schemas.microsoft.com/office/drawing/2014/main" id="{D9DFCBA8-2BDE-2608-080D-99347EFD418C}"/>
              </a:ext>
            </a:extLst>
          </p:cNvPr>
          <p:cNvSpPr txBox="1"/>
          <p:nvPr/>
        </p:nvSpPr>
        <p:spPr>
          <a:xfrm>
            <a:off x="4567791" y="160672"/>
            <a:ext cx="35554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2000" b="0" dirty="0">
                <a:latin typeface="Open Sans"/>
              </a:rPr>
              <a:t>Now in more sensible units…</a:t>
            </a:r>
            <a:endParaRPr lang="en-AU" sz="2000" b="0" dirty="0">
              <a:latin typeface="Open Sans"/>
            </a:endParaRPr>
          </a:p>
        </p:txBody>
      </p:sp>
      <p:sp>
        <p:nvSpPr>
          <p:cNvPr id="8" name="TextBox 7">
            <a:extLst>
              <a:ext uri="{FF2B5EF4-FFF2-40B4-BE49-F238E27FC236}">
                <a16:creationId xmlns:a16="http://schemas.microsoft.com/office/drawing/2014/main" id="{A0C08F30-BB2B-40CF-72D1-740E6FCF07F6}"/>
              </a:ext>
            </a:extLst>
          </p:cNvPr>
          <p:cNvSpPr txBox="1"/>
          <p:nvPr/>
        </p:nvSpPr>
        <p:spPr>
          <a:xfrm>
            <a:off x="4567791" y="2311065"/>
            <a:ext cx="311944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2000" b="0" dirty="0" err="1">
                <a:latin typeface="Open Sans"/>
              </a:rPr>
              <a:t>M</a:t>
            </a:r>
            <a:r>
              <a:rPr lang="en-US" sz="2000" b="0" baseline="-25000" dirty="0" err="1">
                <a:latin typeface="Open Sans"/>
              </a:rPr>
              <a:t>butter</a:t>
            </a:r>
            <a:r>
              <a:rPr lang="en-US" sz="2000" b="0" dirty="0">
                <a:latin typeface="Open Sans"/>
              </a:rPr>
              <a:t> 	= </a:t>
            </a:r>
            <a:r>
              <a:rPr lang="en-US" sz="2000" b="0" dirty="0" err="1">
                <a:latin typeface="Open Sans"/>
              </a:rPr>
              <a:t>E</a:t>
            </a:r>
            <a:r>
              <a:rPr lang="en-US" sz="2000" b="0" baseline="-25000" dirty="0" err="1">
                <a:latin typeface="Open Sans"/>
              </a:rPr>
              <a:t>gw</a:t>
            </a:r>
            <a:r>
              <a:rPr lang="en-US" sz="2000" b="0" dirty="0">
                <a:latin typeface="Open Sans"/>
              </a:rPr>
              <a:t>/(</a:t>
            </a:r>
            <a:r>
              <a:rPr lang="en-US" sz="2000" b="0" dirty="0" err="1">
                <a:latin typeface="Open Sans"/>
              </a:rPr>
              <a:t>E</a:t>
            </a:r>
            <a:r>
              <a:rPr lang="en-US" sz="2000" b="0" baseline="-25000" dirty="0" err="1">
                <a:latin typeface="Open Sans"/>
              </a:rPr>
              <a:t>butter</a:t>
            </a:r>
            <a:r>
              <a:rPr lang="en-US" sz="2000" b="0" dirty="0">
                <a:latin typeface="Open Sans"/>
              </a:rPr>
              <a:t>/kg)</a:t>
            </a:r>
          </a:p>
          <a:p>
            <a:pPr indent="0" algn="l" defTabSz="584200"/>
            <a:r>
              <a:rPr lang="en-US" sz="2000" b="0" dirty="0">
                <a:latin typeface="Open Sans"/>
              </a:rPr>
              <a:t>		</a:t>
            </a:r>
          </a:p>
          <a:p>
            <a:pPr indent="0" algn="l" defTabSz="584200"/>
            <a:r>
              <a:rPr lang="en-US" sz="2000" b="0" dirty="0">
                <a:latin typeface="Open Sans"/>
              </a:rPr>
              <a:t>		= 1.8 * 10</a:t>
            </a:r>
            <a:r>
              <a:rPr lang="en-US" sz="2000" b="0" baseline="30000" dirty="0">
                <a:latin typeface="Open Sans"/>
              </a:rPr>
              <a:t>40</a:t>
            </a:r>
            <a:r>
              <a:rPr lang="en-US" sz="2000" b="0" dirty="0">
                <a:latin typeface="Open Sans"/>
              </a:rPr>
              <a:t> kg</a:t>
            </a:r>
          </a:p>
        </p:txBody>
      </p:sp>
      <p:sp>
        <p:nvSpPr>
          <p:cNvPr id="10" name="TextBox 9">
            <a:extLst>
              <a:ext uri="{FF2B5EF4-FFF2-40B4-BE49-F238E27FC236}">
                <a16:creationId xmlns:a16="http://schemas.microsoft.com/office/drawing/2014/main" id="{669EB3FD-5872-0E23-0165-222AA167D2C4}"/>
              </a:ext>
            </a:extLst>
          </p:cNvPr>
          <p:cNvSpPr txBox="1"/>
          <p:nvPr/>
        </p:nvSpPr>
        <p:spPr>
          <a:xfrm>
            <a:off x="2057076" y="3881968"/>
            <a:ext cx="334046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0" algn="l" defTabSz="584200"/>
            <a:r>
              <a:rPr lang="en-US" sz="2800" dirty="0" err="1">
                <a:latin typeface="Open Sans"/>
              </a:rPr>
              <a:t>E</a:t>
            </a:r>
            <a:r>
              <a:rPr lang="en-US" sz="2800" baseline="-25000" dirty="0" err="1">
                <a:latin typeface="Open Sans"/>
              </a:rPr>
              <a:t>gw</a:t>
            </a:r>
            <a:r>
              <a:rPr lang="en-US" sz="2800" dirty="0">
                <a:latin typeface="Open Sans"/>
              </a:rPr>
              <a:t>	=&gt; 9 </a:t>
            </a:r>
            <a:r>
              <a:rPr lang="en-US" sz="2800" dirty="0" err="1">
                <a:latin typeface="Open Sans"/>
              </a:rPr>
              <a:t>GM</a:t>
            </a:r>
            <a:r>
              <a:rPr lang="en-US" sz="2800" baseline="-25000" dirty="0" err="1">
                <a:latin typeface="Open Sans"/>
              </a:rPr>
              <a:t>sun</a:t>
            </a:r>
            <a:endParaRPr lang="en-US" sz="2800" dirty="0">
              <a:latin typeface="Open Sans"/>
            </a:endParaRPr>
          </a:p>
        </p:txBody>
      </p:sp>
      <p:sp>
        <p:nvSpPr>
          <p:cNvPr id="11" name="TextBox 10">
            <a:extLst>
              <a:ext uri="{FF2B5EF4-FFF2-40B4-BE49-F238E27FC236}">
                <a16:creationId xmlns:a16="http://schemas.microsoft.com/office/drawing/2014/main" id="{0CCC6FE5-E882-0A9D-9CC5-10A3C9B800E6}"/>
              </a:ext>
            </a:extLst>
          </p:cNvPr>
          <p:cNvSpPr txBox="1"/>
          <p:nvPr/>
        </p:nvSpPr>
        <p:spPr>
          <a:xfrm>
            <a:off x="111272" y="3921065"/>
            <a:ext cx="162063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2000" b="0" dirty="0">
                <a:latin typeface="Open Sans"/>
              </a:rPr>
              <a:t>Finally giving</a:t>
            </a:r>
            <a:endParaRPr lang="en-AU" sz="2000" b="0" dirty="0">
              <a:latin typeface="Open Sans"/>
            </a:endParaRPr>
          </a:p>
        </p:txBody>
      </p:sp>
      <p:sp>
        <p:nvSpPr>
          <p:cNvPr id="12" name="TextBox 11">
            <a:extLst>
              <a:ext uri="{FF2B5EF4-FFF2-40B4-BE49-F238E27FC236}">
                <a16:creationId xmlns:a16="http://schemas.microsoft.com/office/drawing/2014/main" id="{B2F00323-EBFE-799B-FC9D-C58A7BB67060}"/>
              </a:ext>
            </a:extLst>
          </p:cNvPr>
          <p:cNvSpPr txBox="1"/>
          <p:nvPr/>
        </p:nvSpPr>
        <p:spPr>
          <a:xfrm>
            <a:off x="4769260" y="3922513"/>
            <a:ext cx="192681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2000" b="0" dirty="0">
                <a:latin typeface="Open Sans"/>
              </a:rPr>
              <a:t>worth of butter</a:t>
            </a:r>
            <a:endParaRPr lang="en-AU" sz="2000" b="0" dirty="0">
              <a:latin typeface="Open Sans"/>
            </a:endParaRPr>
          </a:p>
        </p:txBody>
      </p:sp>
      <p:pic>
        <p:nvPicPr>
          <p:cNvPr id="16" name="Picture 15">
            <a:extLst>
              <a:ext uri="{FF2B5EF4-FFF2-40B4-BE49-F238E27FC236}">
                <a16:creationId xmlns:a16="http://schemas.microsoft.com/office/drawing/2014/main" id="{CB53AD30-B6ED-0D0F-8F2F-5F7547720002}"/>
              </a:ext>
            </a:extLst>
          </p:cNvPr>
          <p:cNvPicPr>
            <a:picLocks noChangeAspect="1"/>
          </p:cNvPicPr>
          <p:nvPr/>
        </p:nvPicPr>
        <p:blipFill>
          <a:blip r:embed="rId2"/>
          <a:stretch>
            <a:fillRect/>
          </a:stretch>
        </p:blipFill>
        <p:spPr>
          <a:xfrm>
            <a:off x="6696070" y="3482522"/>
            <a:ext cx="2276808" cy="1598075"/>
          </a:xfrm>
          <a:prstGeom prst="rect">
            <a:avLst/>
          </a:prstGeom>
        </p:spPr>
      </p:pic>
      <p:sp>
        <p:nvSpPr>
          <p:cNvPr id="17" name="TextBox 16">
            <a:extLst>
              <a:ext uri="{FF2B5EF4-FFF2-40B4-BE49-F238E27FC236}">
                <a16:creationId xmlns:a16="http://schemas.microsoft.com/office/drawing/2014/main" id="{CE0E3252-F565-5277-FB3F-4C689BC6555E}"/>
              </a:ext>
            </a:extLst>
          </p:cNvPr>
          <p:cNvSpPr txBox="1"/>
          <p:nvPr/>
        </p:nvSpPr>
        <p:spPr>
          <a:xfrm>
            <a:off x="1581234" y="4619551"/>
            <a:ext cx="384239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indent="0" algn="l" defTabSz="584200"/>
            <a:r>
              <a:rPr lang="en-US" sz="1800" b="0" dirty="0">
                <a:latin typeface="Open Sans"/>
              </a:rPr>
              <a:t>(Also interesting… </a:t>
            </a:r>
            <a:r>
              <a:rPr lang="en-US" sz="1800" b="0" dirty="0" err="1">
                <a:latin typeface="Open Sans"/>
              </a:rPr>
              <a:t>P</a:t>
            </a:r>
            <a:r>
              <a:rPr lang="en-US" sz="1800" b="0" baseline="-25000" dirty="0" err="1">
                <a:latin typeface="Open Sans"/>
              </a:rPr>
              <a:t>universe</a:t>
            </a:r>
            <a:r>
              <a:rPr lang="en-US" sz="1800" b="0" dirty="0">
                <a:latin typeface="Open Sans"/>
              </a:rPr>
              <a:t> ~ 10</a:t>
            </a:r>
            <a:r>
              <a:rPr lang="en-US" sz="1800" b="0" baseline="30000" dirty="0">
                <a:latin typeface="Open Sans"/>
              </a:rPr>
              <a:t>48 </a:t>
            </a:r>
            <a:r>
              <a:rPr lang="en-US" sz="1800" b="0" dirty="0">
                <a:latin typeface="Open Sans"/>
              </a:rPr>
              <a:t>W)</a:t>
            </a:r>
          </a:p>
        </p:txBody>
      </p:sp>
    </p:spTree>
    <p:extLst>
      <p:ext uri="{BB962C8B-B14F-4D97-AF65-F5344CB8AC3E}">
        <p14:creationId xmlns:p14="http://schemas.microsoft.com/office/powerpoint/2010/main" val="3407757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by-LIGO Chirp Natural.m4v">
            <a:hlinkClick r:id="" action="ppaction://media"/>
            <a:extLst>
              <a:ext uri="{FF2B5EF4-FFF2-40B4-BE49-F238E27FC236}">
                <a16:creationId xmlns:a16="http://schemas.microsoft.com/office/drawing/2014/main" id="{676C09CF-5089-8067-8D98-0DC3FBD2BF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772" y="-164465"/>
            <a:ext cx="8625546" cy="5472430"/>
          </a:xfrm>
          <a:prstGeom prst="rect">
            <a:avLst/>
          </a:prstGeom>
        </p:spPr>
      </p:pic>
    </p:spTree>
    <p:extLst>
      <p:ext uri="{BB962C8B-B14F-4D97-AF65-F5344CB8AC3E}">
        <p14:creationId xmlns:p14="http://schemas.microsoft.com/office/powerpoint/2010/main" val="41453190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0BB4532-D347-1547-9BA1-F721B50E1474}"/>
              </a:ext>
            </a:extLst>
          </p:cNvPr>
          <p:cNvSpPr>
            <a:spLocks noGrp="1"/>
          </p:cNvSpPr>
          <p:nvPr>
            <p:ph type="media" idx="13"/>
          </p:nvPr>
        </p:nvSpPr>
        <p:spPr>
          <a:xfrm>
            <a:off x="1095971" y="859222"/>
            <a:ext cx="6819900" cy="3729038"/>
          </a:xfrm>
        </p:spPr>
        <p:txBody>
          <a:bodyPr/>
          <a:lstStyle/>
          <a:p>
            <a:endParaRPr lang="en-AU"/>
          </a:p>
        </p:txBody>
      </p:sp>
      <p:pic>
        <p:nvPicPr>
          <p:cNvPr id="10" name="Waveform_Fitter_VIDEO" descr="Waveform_Fitter_VIDEO">
            <a:hlinkClick r:id="" action="ppaction://media"/>
            <a:extLst>
              <a:ext uri="{FF2B5EF4-FFF2-40B4-BE49-F238E27FC236}">
                <a16:creationId xmlns:a16="http://schemas.microsoft.com/office/drawing/2014/main" id="{52FCAFE2-44FE-0141-83EC-54DEEB7267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419" y="625003"/>
            <a:ext cx="7036452" cy="4282541"/>
          </a:xfrm>
          <a:prstGeom prst="rect">
            <a:avLst/>
          </a:prstGeom>
        </p:spPr>
      </p:pic>
      <p:sp>
        <p:nvSpPr>
          <p:cNvPr id="12" name="Text Placeholder 7">
            <a:extLst>
              <a:ext uri="{FF2B5EF4-FFF2-40B4-BE49-F238E27FC236}">
                <a16:creationId xmlns:a16="http://schemas.microsoft.com/office/drawing/2014/main" id="{0A539F79-5745-6948-A2BC-9900BAA4BF89}"/>
              </a:ext>
            </a:extLst>
          </p:cNvPr>
          <p:cNvSpPr txBox="1">
            <a:spLocks/>
          </p:cNvSpPr>
          <p:nvPr/>
        </p:nvSpPr>
        <p:spPr>
          <a:xfrm>
            <a:off x="1226506" y="65267"/>
            <a:ext cx="7424142" cy="341378"/>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tx2">
                    <a:lumMod val="20000"/>
                    <a:lumOff val="80000"/>
                  </a:schemeClr>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tx2">
                    <a:lumMod val="20000"/>
                    <a:lumOff val="80000"/>
                  </a:schemeClr>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tx2">
                    <a:lumMod val="20000"/>
                    <a:lumOff val="80000"/>
                  </a:schemeClr>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tx2">
                    <a:lumMod val="20000"/>
                    <a:lumOff val="80000"/>
                  </a:schemeClr>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chemeClr val="tx2">
                    <a:lumMod val="20000"/>
                    <a:lumOff val="80000"/>
                  </a:schemeClr>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defTabSz="685800" hangingPunct="1">
              <a:spcBef>
                <a:spcPts val="750"/>
              </a:spcBef>
              <a:buNone/>
            </a:pPr>
            <a:r>
              <a:rPr lang="en-US" sz="2700" kern="1200" dirty="0">
                <a:solidFill>
                  <a:srgbClr val="44546A">
                    <a:lumMod val="20000"/>
                    <a:lumOff val="80000"/>
                  </a:srgbClr>
                </a:solidFill>
                <a:latin typeface="Calibri Light" panose="020F0302020204030204"/>
              </a:rPr>
              <a:t>http://</a:t>
            </a:r>
            <a:r>
              <a:rPr lang="en-US" sz="2700" kern="1200" dirty="0" err="1">
                <a:solidFill>
                  <a:srgbClr val="44546A">
                    <a:lumMod val="20000"/>
                    <a:lumOff val="80000"/>
                  </a:srgbClr>
                </a:solidFill>
                <a:latin typeface="Calibri Light" panose="020F0302020204030204"/>
              </a:rPr>
              <a:t>data.cardiffgravity.org</a:t>
            </a:r>
            <a:r>
              <a:rPr lang="en-US" sz="2700" kern="1200" dirty="0">
                <a:solidFill>
                  <a:srgbClr val="44546A">
                    <a:lumMod val="20000"/>
                    <a:lumOff val="80000"/>
                  </a:srgbClr>
                </a:solidFill>
                <a:latin typeface="Calibri Light" panose="020F0302020204030204"/>
              </a:rPr>
              <a:t>/waveform-fitter/</a:t>
            </a:r>
          </a:p>
        </p:txBody>
      </p:sp>
      <p:sp>
        <p:nvSpPr>
          <p:cNvPr id="2" name="TextBox 1">
            <a:extLst>
              <a:ext uri="{FF2B5EF4-FFF2-40B4-BE49-F238E27FC236}">
                <a16:creationId xmlns:a16="http://schemas.microsoft.com/office/drawing/2014/main" id="{9EEC7E6E-1160-1634-DBAC-4E3709836B7C}"/>
              </a:ext>
            </a:extLst>
          </p:cNvPr>
          <p:cNvSpPr txBox="1"/>
          <p:nvPr/>
        </p:nvSpPr>
        <p:spPr>
          <a:xfrm>
            <a:off x="7676148" y="288758"/>
            <a:ext cx="184731" cy="300082"/>
          </a:xfrm>
          <a:prstGeom prst="rect">
            <a:avLst/>
          </a:prstGeom>
          <a:noFill/>
        </p:spPr>
        <p:txBody>
          <a:bodyPr wrap="none" rtlCol="0">
            <a:spAutoFit/>
          </a:bodyPr>
          <a:lstStyle/>
          <a:p>
            <a:pPr algn="l" defTabSz="685800" hangingPunct="1"/>
            <a:endParaRPr lang="en-US" sz="1350" b="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62949899"/>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C10AD-5C0F-64EE-710F-F34D39220F86}"/>
              </a:ext>
            </a:extLst>
          </p:cNvPr>
          <p:cNvSpPr>
            <a:spLocks noGrp="1"/>
          </p:cNvSpPr>
          <p:nvPr>
            <p:ph type="title"/>
          </p:nvPr>
        </p:nvSpPr>
        <p:spPr/>
        <p:txBody>
          <a:bodyPr>
            <a:normAutofit fontScale="90000"/>
          </a:bodyPr>
          <a:lstStyle/>
          <a:p>
            <a:r>
              <a:rPr lang="en-US" dirty="0"/>
              <a:t>What have we seen since then?</a:t>
            </a:r>
            <a:endParaRPr lang="en-AU" dirty="0"/>
          </a:p>
        </p:txBody>
      </p:sp>
      <p:sp>
        <p:nvSpPr>
          <p:cNvPr id="5" name="Text Placeholder 4">
            <a:extLst>
              <a:ext uri="{FF2B5EF4-FFF2-40B4-BE49-F238E27FC236}">
                <a16:creationId xmlns:a16="http://schemas.microsoft.com/office/drawing/2014/main" id="{DC1FF960-C646-8FAF-D492-7C973A757D28}"/>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803010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C6EEF8-119E-B232-0A1D-E84F8C8BADA1}"/>
              </a:ext>
            </a:extLst>
          </p:cNvPr>
          <p:cNvSpPr>
            <a:spLocks noGrp="1"/>
          </p:cNvSpPr>
          <p:nvPr>
            <p:ph type="title"/>
          </p:nvPr>
        </p:nvSpPr>
        <p:spPr/>
        <p:txBody>
          <a:bodyPr/>
          <a:lstStyle/>
          <a:p>
            <a:r>
              <a:rPr lang="en-US" dirty="0"/>
              <a:t>The ‘golden binary’</a:t>
            </a:r>
            <a:endParaRPr lang="en-AU" dirty="0"/>
          </a:p>
        </p:txBody>
      </p:sp>
      <p:pic>
        <p:nvPicPr>
          <p:cNvPr id="6" name="Picture 5">
            <a:extLst>
              <a:ext uri="{FF2B5EF4-FFF2-40B4-BE49-F238E27FC236}">
                <a16:creationId xmlns:a16="http://schemas.microsoft.com/office/drawing/2014/main" id="{B7122E17-8ACF-1FD7-19C1-62628E5835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8709" y="772305"/>
            <a:ext cx="4925291" cy="4371195"/>
          </a:xfrm>
          <a:prstGeom prst="rect">
            <a:avLst/>
          </a:prstGeom>
        </p:spPr>
      </p:pic>
      <p:sp>
        <p:nvSpPr>
          <p:cNvPr id="7" name="Bla bla bla…">
            <a:extLst>
              <a:ext uri="{FF2B5EF4-FFF2-40B4-BE49-F238E27FC236}">
                <a16:creationId xmlns:a16="http://schemas.microsoft.com/office/drawing/2014/main" id="{7970B86E-225A-F1BF-0C82-27B7BDABA3CE}"/>
              </a:ext>
            </a:extLst>
          </p:cNvPr>
          <p:cNvSpPr txBox="1">
            <a:spLocks/>
          </p:cNvSpPr>
          <p:nvPr/>
        </p:nvSpPr>
        <p:spPr>
          <a:xfrm>
            <a:off x="420370" y="810212"/>
            <a:ext cx="3663257" cy="3730615"/>
          </a:xfrm>
          <a:prstGeom prst="rect">
            <a:avLst/>
          </a:prstGeom>
          <a:ln w="12700">
            <a:miter lim="400000"/>
          </a:ln>
          <a:extLst>
            <a:ext uri="{C572A759-6A51-4108-AA02-DFA0A04FC94B}">
              <ma14:wrappingTextBoxFlag xmlns:ma14="http://schemas.microsoft.com/office/mac/drawingml/2011/main" xmlns="" val="1"/>
            </a:ext>
          </a:extLst>
        </p:spPr>
        <p:txBody>
          <a:bodyPr lIns="31875" tIns="31875" rIns="31875" bIns="31875" anchor="t">
            <a:normAutofit/>
          </a:bodyPr>
          <a:lstStyle>
            <a:lvl1pPr marL="278902" marR="0" indent="-278902" algn="l" defTabSz="366556" rtl="0" latinLnBrk="0">
              <a:lnSpc>
                <a:spcPct val="100000"/>
              </a:lnSpc>
              <a:spcBef>
                <a:spcPts val="0"/>
              </a:spcBef>
              <a:spcAft>
                <a:spcPts val="1200"/>
              </a:spcAft>
              <a:buClrTx/>
              <a:buSzPct val="120000"/>
              <a:buFontTx/>
              <a:buChar char="•"/>
              <a:tabLst/>
              <a:defRPr sz="2000" b="0" i="0" u="none" strike="noStrike" cap="none" spc="0" baseline="0">
                <a:ln>
                  <a:noFill/>
                </a:ln>
                <a:solidFill>
                  <a:srgbClr val="000000"/>
                </a:solidFill>
                <a:uFillTx/>
                <a:latin typeface="Open Sans"/>
                <a:ea typeface="Open Sans"/>
                <a:cs typeface="Open Sans"/>
                <a:sym typeface="Open Sans"/>
              </a:defRPr>
            </a:lvl1pPr>
            <a:lvl2pPr marL="557802" marR="0" indent="-278902" algn="l" defTabSz="366556" rtl="0" latinLnBrk="0">
              <a:lnSpc>
                <a:spcPct val="100000"/>
              </a:lnSpc>
              <a:spcBef>
                <a:spcPts val="0"/>
              </a:spcBef>
              <a:spcAft>
                <a:spcPts val="600"/>
              </a:spcAft>
              <a:buClrTx/>
              <a:buSzPct val="145000"/>
              <a:buFontTx/>
              <a:buChar char="-"/>
              <a:tabLst/>
              <a:defRPr sz="1800" b="0" i="0" u="none" strike="noStrike" cap="none" spc="0" baseline="0">
                <a:ln>
                  <a:noFill/>
                </a:ln>
                <a:solidFill>
                  <a:srgbClr val="000000"/>
                </a:solidFill>
                <a:uFillTx/>
                <a:latin typeface="Open Sans"/>
                <a:ea typeface="Open Sans"/>
                <a:cs typeface="Open Sans"/>
                <a:sym typeface="Open Sans"/>
              </a:defRPr>
            </a:lvl2pPr>
            <a:lvl3pPr marL="836704" marR="0" indent="-278902" algn="l" defTabSz="366556" rtl="0" latinLnBrk="0">
              <a:lnSpc>
                <a:spcPct val="100000"/>
              </a:lnSpc>
              <a:spcBef>
                <a:spcPts val="0"/>
              </a:spcBef>
              <a:spcAft>
                <a:spcPts val="600"/>
              </a:spcAft>
              <a:buClrTx/>
              <a:buSzPct val="145000"/>
              <a:buFontTx/>
              <a:buChar char="-"/>
              <a:tabLst/>
              <a:defRPr sz="1600" b="0" i="0" u="none" strike="noStrike" cap="none" spc="0" baseline="0">
                <a:ln>
                  <a:noFill/>
                </a:ln>
                <a:solidFill>
                  <a:srgbClr val="000000"/>
                </a:solidFill>
                <a:uFillTx/>
                <a:latin typeface="Open Sans"/>
                <a:ea typeface="Open Sans"/>
                <a:cs typeface="Open Sans"/>
                <a:sym typeface="Open Sans"/>
              </a:defRPr>
            </a:lvl3pPr>
            <a:lvl4pPr marL="1115606" marR="0" indent="-278902" algn="l" defTabSz="366556" rtl="0" latinLnBrk="0">
              <a:lnSpc>
                <a:spcPct val="100000"/>
              </a:lnSpc>
              <a:spcBef>
                <a:spcPts val="0"/>
              </a:spcBef>
              <a:spcAft>
                <a:spcPts val="600"/>
              </a:spcAft>
              <a:buClrTx/>
              <a:buSzPct val="145000"/>
              <a:buFontTx/>
              <a:buChar char="-"/>
              <a:tabLst/>
              <a:defRPr sz="1400" b="0" i="0" u="none" strike="noStrike" cap="none" spc="0" baseline="0">
                <a:ln>
                  <a:noFill/>
                </a:ln>
                <a:solidFill>
                  <a:srgbClr val="000000"/>
                </a:solidFill>
                <a:uFillTx/>
                <a:latin typeface="Open Sans"/>
                <a:ea typeface="Open Sans"/>
                <a:cs typeface="Open Sans"/>
                <a:sym typeface="Open Sans"/>
              </a:defRPr>
            </a:lvl4pPr>
            <a:lvl5pPr marL="1394507" marR="0" indent="-278902" algn="l" defTabSz="366556" rtl="0" latinLnBrk="0">
              <a:lnSpc>
                <a:spcPct val="100000"/>
              </a:lnSpc>
              <a:spcBef>
                <a:spcPts val="0"/>
              </a:spcBef>
              <a:spcAft>
                <a:spcPts val="600"/>
              </a:spcAft>
              <a:buClrTx/>
              <a:buSzPct val="145000"/>
              <a:buFontTx/>
              <a:buChar char="-"/>
              <a:tabLst/>
              <a:defRPr sz="1400" b="0" i="0" u="none" strike="noStrike" cap="none" spc="0" baseline="0">
                <a:ln>
                  <a:noFill/>
                </a:ln>
                <a:solidFill>
                  <a:srgbClr val="000000"/>
                </a:solidFill>
                <a:uFillTx/>
                <a:latin typeface="Open Sans"/>
                <a:ea typeface="Open Sans"/>
                <a:cs typeface="Open Sans"/>
                <a:sym typeface="Open Sans"/>
              </a:defRPr>
            </a:lvl5pPr>
            <a:lvl6pPr marL="1673408"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6pPr>
            <a:lvl7pPr marL="1952310"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7pPr>
            <a:lvl8pPr marL="2231211"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8pPr>
            <a:lvl9pPr marL="2510112" marR="0" indent="-278902" algn="l" defTabSz="366556" rtl="0" latinLnBrk="0">
              <a:lnSpc>
                <a:spcPct val="100000"/>
              </a:lnSpc>
              <a:spcBef>
                <a:spcPts val="2636"/>
              </a:spcBef>
              <a:spcAft>
                <a:spcPts val="0"/>
              </a:spcAft>
              <a:buClrTx/>
              <a:buSzPct val="145000"/>
              <a:buFontTx/>
              <a:buChar char="•"/>
              <a:tabLst/>
              <a:defRPr sz="20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hangingPunct="1">
              <a:buFontTx/>
              <a:buNone/>
            </a:pPr>
            <a:r>
              <a:rPr lang="en-GB" dirty="0"/>
              <a:t>7 more BBH signals and the ‘golden binary’</a:t>
            </a:r>
          </a:p>
          <a:p>
            <a:pPr marL="0" indent="0" hangingPunct="1">
              <a:buFontTx/>
              <a:buNone/>
            </a:pPr>
            <a:r>
              <a:rPr lang="en-GB" dirty="0"/>
              <a:t>~4000 authors (1/3 of the global astronomy community)</a:t>
            </a:r>
          </a:p>
          <a:p>
            <a:pPr marL="0" indent="0" hangingPunct="1">
              <a:buFontTx/>
              <a:buNone/>
            </a:pPr>
            <a:endParaRPr lang="en-GB" dirty="0"/>
          </a:p>
          <a:p>
            <a:pPr marL="0" indent="0" hangingPunct="1">
              <a:buFontTx/>
              <a:buNone/>
            </a:pPr>
            <a:r>
              <a:rPr lang="en-GB" dirty="0"/>
              <a:t>84 papers on day 1, and</a:t>
            </a:r>
            <a:br>
              <a:rPr lang="en-GB" dirty="0"/>
            </a:br>
            <a:r>
              <a:rPr lang="en-GB" dirty="0"/>
              <a:t>700k results if you google ‘170817’</a:t>
            </a:r>
          </a:p>
        </p:txBody>
      </p:sp>
    </p:spTree>
    <p:extLst>
      <p:ext uri="{BB962C8B-B14F-4D97-AF65-F5344CB8AC3E}">
        <p14:creationId xmlns:p14="http://schemas.microsoft.com/office/powerpoint/2010/main" val="2493748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prstGeom prst="rect">
            <a:avLst/>
          </a:prstGeom>
        </p:spPr>
        <p:txBody>
          <a:bodyPr>
            <a:normAutofit fontScale="90000"/>
          </a:bodyPr>
          <a:lstStyle>
            <a:lvl1pPr defTabSz="822959">
              <a:defRPr sz="2520"/>
            </a:lvl1pPr>
          </a:lstStyle>
          <a:p>
            <a:r>
              <a:t>FIRST DECTECTION OF NEUTRON STAR MERGER – GW170817</a:t>
            </a:r>
          </a:p>
        </p:txBody>
      </p:sp>
      <p:sp>
        <p:nvSpPr>
          <p:cNvPr id="175" name="Text Placeholder 7"/>
          <p:cNvSpPr txBox="1">
            <a:spLocks noGrp="1"/>
          </p:cNvSpPr>
          <p:nvPr>
            <p:ph type="body" sz="quarter" idx="1"/>
          </p:nvPr>
        </p:nvSpPr>
        <p:spPr>
          <a:xfrm>
            <a:off x="6434667" y="4866084"/>
            <a:ext cx="2477692" cy="277417"/>
          </a:xfrm>
          <a:prstGeom prst="rect">
            <a:avLst/>
          </a:prstGeom>
        </p:spPr>
        <p:txBody>
          <a:bodyPr>
            <a:normAutofit fontScale="77500" lnSpcReduction="20000"/>
          </a:bodyPr>
          <a:lstStyle>
            <a:lvl1pPr defTabSz="877823">
              <a:spcBef>
                <a:spcPts val="900"/>
              </a:spcBef>
              <a:defRPr sz="1919" baseline="29916"/>
            </a:lvl1pPr>
          </a:lstStyle>
          <a:p>
            <a:r>
              <a:t>Credit: NASA GSFC &amp; Caltech/MIT/LIGO Lab</a:t>
            </a:r>
          </a:p>
        </p:txBody>
      </p:sp>
      <p:pic>
        <p:nvPicPr>
          <p:cNvPr id="176" name="gw170817_GRB170817A.mp4" descr="gw170817_GRB170817A.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787929"/>
            <a:ext cx="6858000" cy="3857626"/>
          </a:xfrm>
          <a:prstGeom prst="rect">
            <a:avLst/>
          </a:prstGeom>
          <a:ln w="12700">
            <a:miter lim="400000"/>
          </a:ln>
        </p:spPr>
      </p:pic>
    </p:spTree>
    <p:extLst>
      <p:ext uri="{BB962C8B-B14F-4D97-AF65-F5344CB8AC3E}">
        <p14:creationId xmlns:p14="http://schemas.microsoft.com/office/powerpoint/2010/main" val="22471770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8" fill="hold"/>
                                        <p:tgtEl>
                                          <p:spTgt spid="1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A474-40F8-1B4F-8ACD-B2ECAAFC85A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83000C8-BAC0-8147-8C72-58DA19DC468C}"/>
              </a:ext>
            </a:extLst>
          </p:cNvPr>
          <p:cNvSpPr>
            <a:spLocks noGrp="1"/>
          </p:cNvSpPr>
          <p:nvPr>
            <p:ph type="body" sz="quarter" idx="1"/>
          </p:nvPr>
        </p:nvSpPr>
        <p:spPr/>
        <p:txBody>
          <a:bodyPr>
            <a:normAutofit fontScale="85000" lnSpcReduction="20000"/>
          </a:bodyPr>
          <a:lstStyle/>
          <a:p>
            <a:endParaRPr lang="en-US"/>
          </a:p>
        </p:txBody>
      </p:sp>
      <p:pic>
        <p:nvPicPr>
          <p:cNvPr id="2058" name="Picture 10">
            <a:extLst>
              <a:ext uri="{FF2B5EF4-FFF2-40B4-BE49-F238E27FC236}">
                <a16:creationId xmlns:a16="http://schemas.microsoft.com/office/drawing/2014/main" id="{969A944B-44B9-1D46-B9B2-F7A7750E0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713649" y="0"/>
            <a:ext cx="5430352" cy="51733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F85D727-C40F-3E47-8151-C0466BAB21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954" y="0"/>
            <a:ext cx="3715603" cy="520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9929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D2CE-C084-984F-8639-75E72B690C82}"/>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A07321BD-4A9C-3D44-ABCC-F8EBAB5550F6}"/>
              </a:ext>
            </a:extLst>
          </p:cNvPr>
          <p:cNvSpPr>
            <a:spLocks noGrp="1"/>
          </p:cNvSpPr>
          <p:nvPr>
            <p:ph type="body" sz="quarter" idx="1"/>
          </p:nvPr>
        </p:nvSpPr>
        <p:spPr/>
        <p:txBody>
          <a:bodyPr>
            <a:normAutofit fontScale="85000" lnSpcReduction="20000"/>
          </a:bodyPr>
          <a:lstStyle/>
          <a:p>
            <a:endParaRPr lang="en-US"/>
          </a:p>
        </p:txBody>
      </p:sp>
      <p:pic>
        <p:nvPicPr>
          <p:cNvPr id="5122" name="Picture 2">
            <a:extLst>
              <a:ext uri="{FF2B5EF4-FFF2-40B4-BE49-F238E27FC236}">
                <a16:creationId xmlns:a16="http://schemas.microsoft.com/office/drawing/2014/main" id="{4CA93A50-BFF3-5245-B174-ED380FF1D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931" y="0"/>
            <a:ext cx="7971102" cy="524074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Watch with solid fill">
            <a:extLst>
              <a:ext uri="{FF2B5EF4-FFF2-40B4-BE49-F238E27FC236}">
                <a16:creationId xmlns:a16="http://schemas.microsoft.com/office/drawing/2014/main" id="{DEF538D9-C41B-0B49-AC1D-96CEBE48A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59720">
            <a:off x="5932111" y="672922"/>
            <a:ext cx="2925739" cy="2925739"/>
          </a:xfrm>
          <a:prstGeom prst="rect">
            <a:avLst/>
          </a:prstGeom>
        </p:spPr>
      </p:pic>
      <p:sp>
        <p:nvSpPr>
          <p:cNvPr id="5" name="TextBox 4">
            <a:extLst>
              <a:ext uri="{FF2B5EF4-FFF2-40B4-BE49-F238E27FC236}">
                <a16:creationId xmlns:a16="http://schemas.microsoft.com/office/drawing/2014/main" id="{1D24D253-7FAE-A746-9D18-AC2B16E04382}"/>
              </a:ext>
            </a:extLst>
          </p:cNvPr>
          <p:cNvSpPr txBox="1"/>
          <p:nvPr/>
        </p:nvSpPr>
        <p:spPr>
          <a:xfrm>
            <a:off x="5646329" y="226706"/>
            <a:ext cx="2385587"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defTabSz="685800"/>
            <a:r>
              <a:rPr lang="en-US" sz="2100" dirty="0">
                <a:solidFill>
                  <a:schemeClr val="accent2"/>
                </a:solidFill>
                <a:latin typeface="+mj-lt"/>
                <a:ea typeface="+mj-ea"/>
                <a:cs typeface="+mj-cs"/>
                <a:sym typeface="Calibri"/>
              </a:rPr>
              <a:t>+10 hours 52 minutes</a:t>
            </a:r>
          </a:p>
        </p:txBody>
      </p:sp>
    </p:spTree>
    <p:extLst>
      <p:ext uri="{BB962C8B-B14F-4D97-AF65-F5344CB8AC3E}">
        <p14:creationId xmlns:p14="http://schemas.microsoft.com/office/powerpoint/2010/main" val="34949090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Overall plan</a:t>
            </a:r>
          </a:p>
        </p:txBody>
      </p:sp>
      <p:sp>
        <p:nvSpPr>
          <p:cNvPr id="4" name="Text Placeholder 3"/>
          <p:cNvSpPr>
            <a:spLocks noGrp="1"/>
          </p:cNvSpPr>
          <p:nvPr>
            <p:ph type="body" idx="1"/>
          </p:nvPr>
        </p:nvSpPr>
        <p:spPr>
          <a:xfrm>
            <a:off x="669727" y="816253"/>
            <a:ext cx="7804547" cy="3590855"/>
          </a:xfrm>
        </p:spPr>
        <p:txBody>
          <a:bodyPr>
            <a:normAutofit/>
          </a:bodyPr>
          <a:lstStyle/>
          <a:p>
            <a:pPr marL="0" indent="0">
              <a:buNone/>
            </a:pPr>
            <a:r>
              <a:rPr lang="en-US" dirty="0"/>
              <a:t>We have 4 sessions of 1.5 hours. We’ll tackle 3 major topics:</a:t>
            </a:r>
          </a:p>
          <a:p>
            <a:r>
              <a:rPr lang="en-US" dirty="0"/>
              <a:t>What is the </a:t>
            </a:r>
            <a:r>
              <a:rPr lang="en-US" b="1" dirty="0">
                <a:solidFill>
                  <a:schemeClr val="accent5">
                    <a:lumMod val="75000"/>
                  </a:schemeClr>
                </a:solidFill>
              </a:rPr>
              <a:t>sensitivity plot</a:t>
            </a:r>
            <a:r>
              <a:rPr lang="en-US" dirty="0"/>
              <a:t>, and what does it mean?</a:t>
            </a:r>
          </a:p>
          <a:p>
            <a:r>
              <a:rPr lang="en-US" dirty="0"/>
              <a:t>How does the gravitational wave turn into a signal we can measure, and how does </a:t>
            </a:r>
            <a:r>
              <a:rPr lang="en-US" b="1" dirty="0">
                <a:solidFill>
                  <a:schemeClr val="accent3">
                    <a:lumMod val="75000"/>
                  </a:schemeClr>
                </a:solidFill>
              </a:rPr>
              <a:t>laser frequency noise </a:t>
            </a:r>
            <a:r>
              <a:rPr lang="en-US" dirty="0"/>
              <a:t>affect it?</a:t>
            </a:r>
          </a:p>
          <a:p>
            <a:r>
              <a:rPr lang="en-US" dirty="0"/>
              <a:t>How on Earth can you measure 10</a:t>
            </a:r>
            <a:r>
              <a:rPr lang="en-US" baseline="30000" dirty="0"/>
              <a:t>-19</a:t>
            </a:r>
            <a:r>
              <a:rPr lang="en-US" dirty="0"/>
              <a:t>m when </a:t>
            </a:r>
            <a:r>
              <a:rPr lang="en-US" b="1" dirty="0">
                <a:solidFill>
                  <a:schemeClr val="accent1">
                    <a:lumMod val="75000"/>
                  </a:schemeClr>
                </a:solidFill>
              </a:rPr>
              <a:t>the ground shakes all the time by 10</a:t>
            </a:r>
            <a:r>
              <a:rPr lang="en-US" b="1" baseline="30000" dirty="0">
                <a:solidFill>
                  <a:schemeClr val="accent1">
                    <a:lumMod val="75000"/>
                  </a:schemeClr>
                </a:solidFill>
              </a:rPr>
              <a:t>-6</a:t>
            </a:r>
            <a:r>
              <a:rPr lang="en-US" b="1" dirty="0">
                <a:solidFill>
                  <a:schemeClr val="accent1">
                    <a:lumMod val="75000"/>
                  </a:schemeClr>
                </a:solidFill>
              </a:rPr>
              <a:t>m</a:t>
            </a:r>
            <a:r>
              <a:rPr lang="en-US" dirty="0"/>
              <a:t>?!</a:t>
            </a:r>
          </a:p>
          <a:p>
            <a:endParaRPr lang="en-US" dirty="0"/>
          </a:p>
          <a:p>
            <a:pPr marL="0" indent="0">
              <a:buNone/>
            </a:pPr>
            <a:r>
              <a:rPr lang="en-US" dirty="0"/>
              <a:t>And a “fun” look at LIGO with some Q&amp;A</a:t>
            </a:r>
          </a:p>
        </p:txBody>
      </p:sp>
    </p:spTree>
    <p:extLst>
      <p:ext uri="{BB962C8B-B14F-4D97-AF65-F5344CB8AC3E}">
        <p14:creationId xmlns:p14="http://schemas.microsoft.com/office/powerpoint/2010/main" val="8147968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F0C32A13-E046-8147-BB43-E70ACACC4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39" y="0"/>
            <a:ext cx="767476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45A474-40F8-1B4F-8ACD-B2ECAAFC85A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83000C8-BAC0-8147-8C72-58DA19DC468C}"/>
              </a:ext>
            </a:extLst>
          </p:cNvPr>
          <p:cNvSpPr>
            <a:spLocks noGrp="1"/>
          </p:cNvSpPr>
          <p:nvPr>
            <p:ph type="body" sz="quarter" idx="1"/>
          </p:nvPr>
        </p:nvSpPr>
        <p:spPr/>
        <p:txBody>
          <a:bodyPr>
            <a:normAutofit fontScale="85000" lnSpcReduction="20000"/>
          </a:bodyPr>
          <a:lstStyle/>
          <a:p>
            <a:endParaRPr lang="en-US"/>
          </a:p>
        </p:txBody>
      </p:sp>
      <p:pic>
        <p:nvPicPr>
          <p:cNvPr id="2058" name="Picture 10">
            <a:extLst>
              <a:ext uri="{FF2B5EF4-FFF2-40B4-BE49-F238E27FC236}">
                <a16:creationId xmlns:a16="http://schemas.microsoft.com/office/drawing/2014/main" id="{969A944B-44B9-1D46-B9B2-F7A7750E0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826" y="0"/>
            <a:ext cx="767476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F85D727-C40F-3E47-8151-C0466BAB21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8065" y="0"/>
            <a:ext cx="2855794" cy="5205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91648B-61C9-844A-8C77-F835B58A63A3}"/>
              </a:ext>
            </a:extLst>
          </p:cNvPr>
          <p:cNvSpPr txBox="1"/>
          <p:nvPr/>
        </p:nvSpPr>
        <p:spPr>
          <a:xfrm>
            <a:off x="7627898" y="4811929"/>
            <a:ext cx="1495920" cy="2423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US" sz="1125" dirty="0">
                <a:solidFill>
                  <a:schemeClr val="tx1">
                    <a:lumMod val="65000"/>
                    <a:lumOff val="35000"/>
                  </a:schemeClr>
                </a:solidFill>
              </a:rPr>
              <a:t>https://</a:t>
            </a:r>
            <a:r>
              <a:rPr lang="en-US" sz="1125" dirty="0" err="1">
                <a:solidFill>
                  <a:schemeClr val="tx1">
                    <a:lumMod val="65000"/>
                    <a:lumOff val="35000"/>
                  </a:schemeClr>
                </a:solidFill>
              </a:rPr>
              <a:t>www.ligo.org</a:t>
            </a:r>
            <a:r>
              <a:rPr lang="en-US" sz="1125" dirty="0">
                <a:solidFill>
                  <a:schemeClr val="tx1">
                    <a:lumMod val="65000"/>
                    <a:lumOff val="35000"/>
                  </a:schemeClr>
                </a:solidFill>
              </a:rPr>
              <a:t>/</a:t>
            </a:r>
            <a:endParaRPr lang="en-US" sz="1350" b="0" dirty="0">
              <a:solidFill>
                <a:schemeClr val="tx1">
                  <a:lumMod val="65000"/>
                  <a:lumOff val="35000"/>
                </a:schemeClr>
              </a:solidFill>
              <a:latin typeface="+mj-lt"/>
              <a:ea typeface="+mj-ea"/>
              <a:cs typeface="+mj-cs"/>
              <a:sym typeface="Calibri"/>
            </a:endParaRPr>
          </a:p>
        </p:txBody>
      </p:sp>
    </p:spTree>
    <p:extLst>
      <p:ext uri="{BB962C8B-B14F-4D97-AF65-F5344CB8AC3E}">
        <p14:creationId xmlns:p14="http://schemas.microsoft.com/office/powerpoint/2010/main" val="24974793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85DFDFCA-C234-F842-AA13-7E28B052CC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12378" y="273844"/>
            <a:ext cx="6210729" cy="4283045"/>
          </a:xfrm>
          <a:prstGeom prst="rect">
            <a:avLst/>
          </a:prstGeom>
        </p:spPr>
      </p:pic>
      <p:pic>
        <p:nvPicPr>
          <p:cNvPr id="8" name="Picture 7">
            <a:extLst>
              <a:ext uri="{FF2B5EF4-FFF2-40B4-BE49-F238E27FC236}">
                <a16:creationId xmlns:a16="http://schemas.microsoft.com/office/drawing/2014/main" id="{19F2C0B8-5F06-9A4C-AF15-1889483AB0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68460"/>
            <a:ext cx="2650733" cy="1988050"/>
          </a:xfrm>
          <a:prstGeom prst="rect">
            <a:avLst/>
          </a:prstGeom>
          <a:noFill/>
        </p:spPr>
      </p:pic>
      <p:sp>
        <p:nvSpPr>
          <p:cNvPr id="9" name="TextBox 8">
            <a:extLst>
              <a:ext uri="{FF2B5EF4-FFF2-40B4-BE49-F238E27FC236}">
                <a16:creationId xmlns:a16="http://schemas.microsoft.com/office/drawing/2014/main" id="{867829E1-644C-9046-9738-B0937C5D4DB0}"/>
              </a:ext>
            </a:extLst>
          </p:cNvPr>
          <p:cNvSpPr txBox="1"/>
          <p:nvPr/>
        </p:nvSpPr>
        <p:spPr>
          <a:xfrm>
            <a:off x="220893" y="3656510"/>
            <a:ext cx="2345662" cy="707886"/>
          </a:xfrm>
          <a:prstGeom prst="rect">
            <a:avLst/>
          </a:prstGeom>
          <a:noFill/>
        </p:spPr>
        <p:txBody>
          <a:bodyPr wrap="square" rtlCol="0">
            <a:spAutoFit/>
          </a:bodyPr>
          <a:lstStyle/>
          <a:p>
            <a:pPr algn="l" defTabSz="685800" hangingPunct="1"/>
            <a:r>
              <a:rPr lang="en-US" sz="2000" kern="1200" dirty="0">
                <a:solidFill>
                  <a:srgbClr val="CD285C"/>
                </a:solidFill>
                <a:latin typeface="Calibri" panose="020F0502020204030204"/>
                <a:ea typeface="+mn-ea"/>
                <a:cs typeface="+mn-cs"/>
              </a:rPr>
              <a:t>About one signal</a:t>
            </a:r>
          </a:p>
          <a:p>
            <a:pPr algn="l" defTabSz="685800" hangingPunct="1"/>
            <a:r>
              <a:rPr lang="en-US" sz="2000" kern="1200" dirty="0">
                <a:solidFill>
                  <a:srgbClr val="CD285C"/>
                </a:solidFill>
                <a:latin typeface="Calibri" panose="020F0502020204030204"/>
                <a:ea typeface="+mn-ea"/>
                <a:cs typeface="+mn-cs"/>
              </a:rPr>
              <a:t>detected per week</a:t>
            </a:r>
            <a:r>
              <a:rPr lang="en-US" sz="2000" b="0" kern="1200" dirty="0">
                <a:solidFill>
                  <a:srgbClr val="CD285C"/>
                </a:solidFill>
                <a:latin typeface="Calibri" panose="020F0502020204030204"/>
                <a:ea typeface="+mn-ea"/>
                <a:cs typeface="+mn-cs"/>
              </a:rPr>
              <a:t>!</a:t>
            </a:r>
          </a:p>
        </p:txBody>
      </p:sp>
      <p:sp>
        <p:nvSpPr>
          <p:cNvPr id="10" name="Title 1">
            <a:extLst>
              <a:ext uri="{FF2B5EF4-FFF2-40B4-BE49-F238E27FC236}">
                <a16:creationId xmlns:a16="http://schemas.microsoft.com/office/drawing/2014/main" id="{AD695865-F2EA-BC4D-A2D7-9DD223155EF0}"/>
              </a:ext>
            </a:extLst>
          </p:cNvPr>
          <p:cNvSpPr>
            <a:spLocks noGrp="1"/>
          </p:cNvSpPr>
          <p:nvPr>
            <p:ph type="title"/>
          </p:nvPr>
        </p:nvSpPr>
        <p:spPr>
          <a:xfrm>
            <a:off x="61646" y="273844"/>
            <a:ext cx="2650732" cy="1139320"/>
          </a:xfrm>
        </p:spPr>
        <p:txBody>
          <a:bodyPr>
            <a:noAutofit/>
          </a:bodyPr>
          <a:lstStyle/>
          <a:p>
            <a:r>
              <a:rPr lang="en-US" sz="2100" dirty="0"/>
              <a:t>Frequent observation of binary coalescences</a:t>
            </a:r>
          </a:p>
        </p:txBody>
      </p:sp>
    </p:spTree>
    <p:extLst>
      <p:ext uri="{BB962C8B-B14F-4D97-AF65-F5344CB8AC3E}">
        <p14:creationId xmlns:p14="http://schemas.microsoft.com/office/powerpoint/2010/main" val="1335620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E6A03-C1DE-F41B-4667-DD5A01529898}"/>
              </a:ext>
            </a:extLst>
          </p:cNvPr>
          <p:cNvSpPr>
            <a:spLocks noGrp="1"/>
          </p:cNvSpPr>
          <p:nvPr>
            <p:ph type="title"/>
          </p:nvPr>
        </p:nvSpPr>
        <p:spPr/>
        <p:txBody>
          <a:bodyPr>
            <a:normAutofit fontScale="90000"/>
          </a:bodyPr>
          <a:lstStyle/>
          <a:p>
            <a:r>
              <a:rPr lang="en-US" dirty="0"/>
              <a:t>A look at LIGO</a:t>
            </a:r>
            <a:endParaRPr lang="en-AU" dirty="0"/>
          </a:p>
        </p:txBody>
      </p:sp>
      <p:sp>
        <p:nvSpPr>
          <p:cNvPr id="5" name="Text Placeholder 4">
            <a:extLst>
              <a:ext uri="{FF2B5EF4-FFF2-40B4-BE49-F238E27FC236}">
                <a16:creationId xmlns:a16="http://schemas.microsoft.com/office/drawing/2014/main" id="{1851F0FE-BEB4-E6D6-CD02-F1E112BD2723}"/>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428194695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657"/>
            <a:ext cx="6866876" cy="5150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47664" y="-128550"/>
            <a:ext cx="6172200" cy="857250"/>
          </a:xfrm>
        </p:spPr>
        <p:txBody>
          <a:bodyPr/>
          <a:lstStyle/>
          <a:p>
            <a:r>
              <a:rPr lang="en-GB" dirty="0">
                <a:solidFill>
                  <a:schemeClr val="bg1"/>
                </a:solidFill>
                <a:effectLst>
                  <a:glow rad="139700">
                    <a:schemeClr val="accent2">
                      <a:satMod val="175000"/>
                      <a:alpha val="40000"/>
                    </a:schemeClr>
                  </a:glow>
                </a:effectLst>
                <a:latin typeface="Century Gothic" panose="020B0502020202020204" pitchFamily="34" charset="0"/>
              </a:rPr>
              <a:t>Michelson interferometer</a:t>
            </a:r>
          </a:p>
        </p:txBody>
      </p:sp>
      <p:sp>
        <p:nvSpPr>
          <p:cNvPr id="5" name="Rectangle 4"/>
          <p:cNvSpPr/>
          <p:nvPr/>
        </p:nvSpPr>
        <p:spPr>
          <a:xfrm>
            <a:off x="2033718" y="1707654"/>
            <a:ext cx="950901" cy="461665"/>
          </a:xfrm>
          <a:prstGeom prst="rect">
            <a:avLst/>
          </a:prstGeom>
        </p:spPr>
        <p:txBody>
          <a:bodyPr wrap="none">
            <a:spAutoFit/>
          </a:bodyPr>
          <a:lstStyle/>
          <a:p>
            <a:pPr algn="l" defTabSz="685800" hangingPunct="1"/>
            <a:r>
              <a:rPr lang="en-GB" sz="2400" b="0" kern="1200" dirty="0">
                <a:solidFill>
                  <a:prstClr val="white"/>
                </a:solidFill>
                <a:effectLst>
                  <a:glow rad="139700">
                    <a:srgbClr val="C0504D">
                      <a:satMod val="175000"/>
                      <a:alpha val="40000"/>
                    </a:srgbClr>
                  </a:glow>
                </a:effectLst>
                <a:latin typeface="Century Gothic" panose="020B0502020202020204" pitchFamily="34" charset="0"/>
                <a:ea typeface="+mn-ea"/>
                <a:cs typeface="+mn-cs"/>
              </a:rPr>
              <a:t>Laser</a:t>
            </a:r>
            <a:endParaRPr lang="en-GB" sz="2400" b="0" kern="1200" dirty="0">
              <a:solidFill>
                <a:prstClr val="black"/>
              </a:solidFill>
              <a:latin typeface="Calibri"/>
              <a:ea typeface="+mn-ea"/>
              <a:cs typeface="+mn-cs"/>
            </a:endParaRPr>
          </a:p>
        </p:txBody>
      </p:sp>
      <p:sp>
        <p:nvSpPr>
          <p:cNvPr id="7" name="Rectangle 6"/>
          <p:cNvSpPr/>
          <p:nvPr/>
        </p:nvSpPr>
        <p:spPr>
          <a:xfrm>
            <a:off x="5777893" y="3813888"/>
            <a:ext cx="917239" cy="830997"/>
          </a:xfrm>
          <a:prstGeom prst="rect">
            <a:avLst/>
          </a:prstGeom>
        </p:spPr>
        <p:txBody>
          <a:bodyPr wrap="none">
            <a:spAutoFit/>
          </a:bodyPr>
          <a:lstStyle/>
          <a:p>
            <a:pPr algn="l" defTabSz="685800" hangingPunct="1"/>
            <a:r>
              <a:rPr lang="en-GB" sz="2400" b="0" kern="1200" dirty="0">
                <a:solidFill>
                  <a:prstClr val="white"/>
                </a:solidFill>
                <a:effectLst>
                  <a:glow rad="139700">
                    <a:srgbClr val="C0504D">
                      <a:satMod val="175000"/>
                      <a:alpha val="40000"/>
                    </a:srgbClr>
                  </a:glow>
                </a:effectLst>
                <a:latin typeface="Century Gothic" panose="020B0502020202020204" pitchFamily="34" charset="0"/>
                <a:ea typeface="+mn-ea"/>
                <a:cs typeface="+mn-cs"/>
              </a:rPr>
              <a:t>Test</a:t>
            </a:r>
          </a:p>
          <a:p>
            <a:pPr algn="l" defTabSz="685800" hangingPunct="1"/>
            <a:r>
              <a:rPr lang="en-GB" sz="2400" b="0" kern="1200" dirty="0">
                <a:solidFill>
                  <a:prstClr val="white"/>
                </a:solidFill>
                <a:effectLst>
                  <a:glow rad="139700">
                    <a:srgbClr val="C0504D">
                      <a:satMod val="175000"/>
                      <a:alpha val="40000"/>
                    </a:srgbClr>
                  </a:glow>
                </a:effectLst>
                <a:latin typeface="Century Gothic" panose="020B0502020202020204" pitchFamily="34" charset="0"/>
                <a:ea typeface="+mn-ea"/>
                <a:cs typeface="+mn-cs"/>
              </a:rPr>
              <a:t>Mass</a:t>
            </a:r>
            <a:endParaRPr lang="en-GB" sz="2400" b="0" kern="1200" dirty="0">
              <a:solidFill>
                <a:prstClr val="black"/>
              </a:solidFill>
              <a:latin typeface="Calibri"/>
              <a:ea typeface="+mn-ea"/>
              <a:cs typeface="+mn-cs"/>
            </a:endParaRPr>
          </a:p>
        </p:txBody>
      </p:sp>
      <p:sp>
        <p:nvSpPr>
          <p:cNvPr id="8" name="Rectangle 7"/>
          <p:cNvSpPr/>
          <p:nvPr/>
        </p:nvSpPr>
        <p:spPr>
          <a:xfrm>
            <a:off x="6629602" y="1221600"/>
            <a:ext cx="917239" cy="830997"/>
          </a:xfrm>
          <a:prstGeom prst="rect">
            <a:avLst/>
          </a:prstGeom>
        </p:spPr>
        <p:txBody>
          <a:bodyPr wrap="none">
            <a:spAutoFit/>
          </a:bodyPr>
          <a:lstStyle/>
          <a:p>
            <a:pPr algn="l" defTabSz="685800" hangingPunct="1"/>
            <a:r>
              <a:rPr lang="en-GB" sz="2400" b="0" kern="1200" dirty="0">
                <a:solidFill>
                  <a:prstClr val="white"/>
                </a:solidFill>
                <a:effectLst>
                  <a:glow rad="139700">
                    <a:srgbClr val="C0504D">
                      <a:satMod val="175000"/>
                      <a:alpha val="40000"/>
                    </a:srgbClr>
                  </a:glow>
                </a:effectLst>
                <a:latin typeface="Century Gothic" panose="020B0502020202020204" pitchFamily="34" charset="0"/>
                <a:ea typeface="+mn-ea"/>
                <a:cs typeface="+mn-cs"/>
              </a:rPr>
              <a:t>Test</a:t>
            </a:r>
          </a:p>
          <a:p>
            <a:pPr algn="l" defTabSz="685800" hangingPunct="1"/>
            <a:r>
              <a:rPr lang="en-GB" sz="2400" b="0" kern="1200" dirty="0">
                <a:solidFill>
                  <a:prstClr val="white"/>
                </a:solidFill>
                <a:effectLst>
                  <a:glow rad="139700">
                    <a:srgbClr val="C0504D">
                      <a:satMod val="175000"/>
                      <a:alpha val="40000"/>
                    </a:srgbClr>
                  </a:glow>
                </a:effectLst>
                <a:latin typeface="Century Gothic" panose="020B0502020202020204" pitchFamily="34" charset="0"/>
                <a:ea typeface="+mn-ea"/>
                <a:cs typeface="+mn-cs"/>
              </a:rPr>
              <a:t>Mass</a:t>
            </a:r>
            <a:endParaRPr lang="en-GB" sz="2400" b="0" kern="1200" dirty="0">
              <a:solidFill>
                <a:prstClr val="black"/>
              </a:solidFill>
              <a:latin typeface="Calibri"/>
              <a:ea typeface="+mn-ea"/>
              <a:cs typeface="+mn-cs"/>
            </a:endParaRPr>
          </a:p>
        </p:txBody>
      </p:sp>
      <p:sp>
        <p:nvSpPr>
          <p:cNvPr id="9" name="Rectangle 8"/>
          <p:cNvSpPr/>
          <p:nvPr/>
        </p:nvSpPr>
        <p:spPr>
          <a:xfrm>
            <a:off x="4245502" y="2679762"/>
            <a:ext cx="2013693" cy="461665"/>
          </a:xfrm>
          <a:prstGeom prst="rect">
            <a:avLst/>
          </a:prstGeom>
        </p:spPr>
        <p:txBody>
          <a:bodyPr wrap="none">
            <a:spAutoFit/>
          </a:bodyPr>
          <a:lstStyle/>
          <a:p>
            <a:pPr algn="l" defTabSz="685800" hangingPunct="1"/>
            <a:r>
              <a:rPr lang="en-GB" sz="2400" b="0" kern="1200" dirty="0" err="1">
                <a:solidFill>
                  <a:prstClr val="white"/>
                </a:solidFill>
                <a:effectLst>
                  <a:glow rad="139700">
                    <a:srgbClr val="C0504D">
                      <a:satMod val="175000"/>
                      <a:alpha val="40000"/>
                    </a:srgbClr>
                  </a:glow>
                </a:effectLst>
                <a:latin typeface="Century Gothic" panose="020B0502020202020204" pitchFamily="34" charset="0"/>
                <a:ea typeface="+mn-ea"/>
                <a:cs typeface="+mn-cs"/>
              </a:rPr>
              <a:t>Beamsplitter</a:t>
            </a:r>
            <a:endParaRPr lang="en-GB" sz="2400" b="0" kern="1200" dirty="0">
              <a:solidFill>
                <a:prstClr val="black"/>
              </a:solidFill>
              <a:latin typeface="Calibri"/>
              <a:ea typeface="+mn-ea"/>
              <a:cs typeface="+mn-cs"/>
            </a:endParaRPr>
          </a:p>
        </p:txBody>
      </p:sp>
      <p:sp>
        <p:nvSpPr>
          <p:cNvPr id="10" name="Rectangle 9"/>
          <p:cNvSpPr/>
          <p:nvPr/>
        </p:nvSpPr>
        <p:spPr>
          <a:xfrm>
            <a:off x="5382090" y="627534"/>
            <a:ext cx="1245854" cy="461665"/>
          </a:xfrm>
          <a:prstGeom prst="rect">
            <a:avLst/>
          </a:prstGeom>
        </p:spPr>
        <p:txBody>
          <a:bodyPr wrap="none">
            <a:spAutoFit/>
          </a:bodyPr>
          <a:lstStyle/>
          <a:p>
            <a:pPr algn="l" defTabSz="685800" hangingPunct="1"/>
            <a:r>
              <a:rPr lang="en-GB" sz="2400" b="0" kern="1200" dirty="0">
                <a:solidFill>
                  <a:prstClr val="white"/>
                </a:solidFill>
                <a:effectLst>
                  <a:glow rad="139700">
                    <a:srgbClr val="C0504D">
                      <a:satMod val="175000"/>
                      <a:alpha val="40000"/>
                    </a:srgbClr>
                  </a:glow>
                </a:effectLst>
                <a:latin typeface="Century Gothic" panose="020B0502020202020204" pitchFamily="34" charset="0"/>
                <a:ea typeface="+mn-ea"/>
                <a:cs typeface="+mn-cs"/>
              </a:rPr>
              <a:t>Output</a:t>
            </a:r>
            <a:endParaRPr lang="en-GB" sz="2400" b="0" kern="1200" dirty="0">
              <a:solidFill>
                <a:prstClr val="black"/>
              </a:solidFill>
              <a:latin typeface="Calibri"/>
              <a:ea typeface="+mn-ea"/>
              <a:cs typeface="+mn-cs"/>
            </a:endParaRPr>
          </a:p>
        </p:txBody>
      </p:sp>
    </p:spTree>
    <p:extLst>
      <p:ext uri="{BB962C8B-B14F-4D97-AF65-F5344CB8AC3E}">
        <p14:creationId xmlns:p14="http://schemas.microsoft.com/office/powerpoint/2010/main" val="6721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6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9735" y="0"/>
            <a:ext cx="7119708" cy="520065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0370">
            <a:off x="2202262" y="-460423"/>
            <a:ext cx="4664414" cy="4229874"/>
          </a:xfrm>
          <a:prstGeom prst="rect">
            <a:avLst/>
          </a:prstGeom>
          <a:noFill/>
          <a:ln>
            <a:noFill/>
          </a:ln>
          <a:effectLst>
            <a:softEdge rad="317500"/>
          </a:effectLst>
          <a:scene3d>
            <a:camera prst="isometricTop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92405" y="4809950"/>
            <a:ext cx="4283545" cy="323165"/>
          </a:xfrm>
          <a:prstGeom prst="rect">
            <a:avLst/>
          </a:prstGeom>
          <a:noFill/>
        </p:spPr>
        <p:txBody>
          <a:bodyPr wrap="none" rtlCol="0">
            <a:spAutoFit/>
          </a:bodyPr>
          <a:lstStyle/>
          <a:p>
            <a:pPr algn="r" defTabSz="685800" hangingPunct="1"/>
            <a:r>
              <a:rPr lang="en-GB" b="0" kern="1200" dirty="0">
                <a:solidFill>
                  <a:prstClr val="white"/>
                </a:solidFill>
                <a:effectLst>
                  <a:glow rad="101600">
                    <a:prstClr val="black">
                      <a:lumMod val="85000"/>
                      <a:lumOff val="15000"/>
                      <a:alpha val="60000"/>
                    </a:prstClr>
                  </a:glow>
                </a:effectLst>
                <a:latin typeface="Century Gothic" panose="020B0502020202020204" pitchFamily="34" charset="0"/>
                <a:ea typeface="+mn-ea"/>
                <a:cs typeface="+mn-cs"/>
              </a:rPr>
              <a:t>Images: LIGO Laboratory and Google Maps</a:t>
            </a:r>
          </a:p>
        </p:txBody>
      </p:sp>
    </p:spTree>
    <p:extLst>
      <p:ext uri="{BB962C8B-B14F-4D97-AF65-F5344CB8AC3E}">
        <p14:creationId xmlns:p14="http://schemas.microsoft.com/office/powerpoint/2010/main" val="17653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9735" y="0"/>
            <a:ext cx="7119708" cy="520065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10" y="735801"/>
            <a:ext cx="6237312" cy="4158207"/>
          </a:xfrm>
          <a:prstGeom prst="rect">
            <a:avLst/>
          </a:prstGeom>
        </p:spPr>
      </p:pic>
      <p:sp>
        <p:nvSpPr>
          <p:cNvPr id="7" name="TextBox 6"/>
          <p:cNvSpPr txBox="1"/>
          <p:nvPr/>
        </p:nvSpPr>
        <p:spPr>
          <a:xfrm>
            <a:off x="5460516" y="4809950"/>
            <a:ext cx="2515433" cy="323165"/>
          </a:xfrm>
          <a:prstGeom prst="rect">
            <a:avLst/>
          </a:prstGeom>
          <a:noFill/>
        </p:spPr>
        <p:txBody>
          <a:bodyPr wrap="none" rtlCol="0">
            <a:spAutoFit/>
          </a:bodyPr>
          <a:lstStyle/>
          <a:p>
            <a:pPr algn="r" defTabSz="685800" hangingPunct="1"/>
            <a:r>
              <a:rPr lang="en-GB" b="0" kern="1200" dirty="0">
                <a:solidFill>
                  <a:prstClr val="white"/>
                </a:solidFill>
                <a:effectLst>
                  <a:glow rad="101600">
                    <a:prstClr val="black">
                      <a:lumMod val="85000"/>
                      <a:lumOff val="15000"/>
                      <a:alpha val="60000"/>
                    </a:prstClr>
                  </a:glow>
                </a:effectLst>
                <a:latin typeface="Century Gothic" panose="020B0502020202020204" pitchFamily="34" charset="0"/>
                <a:ea typeface="+mn-ea"/>
                <a:cs typeface="+mn-cs"/>
              </a:rPr>
              <a:t>Images: LIGO Laboratory</a:t>
            </a:r>
          </a:p>
        </p:txBody>
      </p:sp>
    </p:spTree>
    <p:extLst>
      <p:ext uri="{BB962C8B-B14F-4D97-AF65-F5344CB8AC3E}">
        <p14:creationId xmlns:p14="http://schemas.microsoft.com/office/powerpoint/2010/main" val="8672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10" fill="hold"/>
                                        <p:tgtEl>
                                          <p:spTgt spid="3"/>
                                        </p:tgtEl>
                                      </p:cBhvr>
                                      <p:by x="20000" y="2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 presetClass="emph" presetSubtype="0" fill="hold" nodeType="withEffect">
                                  <p:stCondLst>
                                    <p:cond delay="1000"/>
                                  </p:stCondLst>
                                  <p:childTnLst>
                                    <p:animScale>
                                      <p:cBhvr>
                                        <p:cTn id="15" dur="2000" fill="hold"/>
                                        <p:tgtEl>
                                          <p:spTgt spid="3"/>
                                        </p:tgtEl>
                                      </p:cBhvr>
                                      <p:by x="500000" y="500000"/>
                                    </p:animScale>
                                  </p:childTnLst>
                                </p:cTn>
                              </p:par>
                              <p:par>
                                <p:cTn id="16" presetID="42" presetClass="path" presetSubtype="0" fill="hold" nodeType="withEffect">
                                  <p:stCondLst>
                                    <p:cond delay="1000"/>
                                  </p:stCondLst>
                                  <p:childTnLst>
                                    <p:animMotion origin="layout" path="M -1.94444E-6 -2.22222E-6 L 0.12396 0.02639 " pathEditMode="relative" rAng="0" ptsTypes="AA">
                                      <p:cBhvr>
                                        <p:cTn id="17" dur="2000" fill="hold"/>
                                        <p:tgtEl>
                                          <p:spTgt spid="3"/>
                                        </p:tgtEl>
                                        <p:attrNameLst>
                                          <p:attrName>ppt_x</p:attrName>
                                          <p:attrName>ppt_y</p:attrName>
                                        </p:attrNameLst>
                                      </p:cBhvr>
                                      <p:rCtr x="6198"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9735" y="0"/>
            <a:ext cx="7119708" cy="5200650"/>
          </a:xfr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684" y="-593387"/>
            <a:ext cx="6229350" cy="483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60516" y="4809950"/>
            <a:ext cx="2515433" cy="323165"/>
          </a:xfrm>
          <a:prstGeom prst="rect">
            <a:avLst/>
          </a:prstGeom>
          <a:noFill/>
        </p:spPr>
        <p:txBody>
          <a:bodyPr wrap="none" rtlCol="0">
            <a:spAutoFit/>
          </a:bodyPr>
          <a:lstStyle/>
          <a:p>
            <a:pPr algn="r" defTabSz="685800" hangingPunct="1"/>
            <a:r>
              <a:rPr lang="en-GB" b="0" kern="1200" dirty="0">
                <a:solidFill>
                  <a:prstClr val="white"/>
                </a:solidFill>
                <a:effectLst>
                  <a:glow rad="101600">
                    <a:prstClr val="black">
                      <a:lumMod val="85000"/>
                      <a:lumOff val="15000"/>
                      <a:alpha val="60000"/>
                    </a:prstClr>
                  </a:glow>
                </a:effectLst>
                <a:latin typeface="Century Gothic" panose="020B0502020202020204" pitchFamily="34" charset="0"/>
                <a:ea typeface="+mn-ea"/>
                <a:cs typeface="+mn-cs"/>
              </a:rPr>
              <a:t>Images: LIGO Laboratory</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629" y="2388282"/>
            <a:ext cx="4809728" cy="270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41480"/>
            <a:ext cx="4422323" cy="293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85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27"/>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10" fill="hold"/>
                                        <p:tgtEl>
                                          <p:spTgt spid="1027"/>
                                        </p:tgtEl>
                                      </p:cBhvr>
                                      <p:by x="10000" y="1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42" presetClass="path" presetSubtype="0" fill="hold" nodeType="withEffect">
                                  <p:stCondLst>
                                    <p:cond delay="1000"/>
                                  </p:stCondLst>
                                  <p:childTnLst>
                                    <p:animMotion origin="layout" path="M -3.61111E-6 3.33333E-6 L 0.37275 0.11435 " pathEditMode="relative" rAng="0" ptsTypes="AA">
                                      <p:cBhvr>
                                        <p:cTn id="15" dur="2000" fill="hold"/>
                                        <p:tgtEl>
                                          <p:spTgt spid="1027"/>
                                        </p:tgtEl>
                                        <p:attrNameLst>
                                          <p:attrName>ppt_x</p:attrName>
                                          <p:attrName>ppt_y</p:attrName>
                                        </p:attrNameLst>
                                      </p:cBhvr>
                                      <p:rCtr x="18628" y="5718"/>
                                    </p:animMotion>
                                  </p:childTnLst>
                                </p:cTn>
                              </p:par>
                              <p:par>
                                <p:cTn id="16" presetID="6" presetClass="emph" presetSubtype="0" fill="hold" nodeType="withEffect">
                                  <p:stCondLst>
                                    <p:cond delay="1000"/>
                                  </p:stCondLst>
                                  <p:childTnLst>
                                    <p:animScale>
                                      <p:cBhvr>
                                        <p:cTn id="17" dur="2000" fill="hold"/>
                                        <p:tgtEl>
                                          <p:spTgt spid="1027"/>
                                        </p:tgtEl>
                                      </p:cBhvr>
                                      <p:by x="900000" y="900000"/>
                                    </p:animScale>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500" fill="hold"/>
                                        <p:tgtEl>
                                          <p:spTgt spid="3"/>
                                        </p:tgtEl>
                                        <p:attrNameLst>
                                          <p:attrName>ppt_w</p:attrName>
                                        </p:attrNameLst>
                                      </p:cBhvr>
                                      <p:tavLst>
                                        <p:tav tm="0">
                                          <p:val>
                                            <p:fltVal val="0"/>
                                          </p:val>
                                        </p:tav>
                                        <p:tav tm="100000">
                                          <p:val>
                                            <p:strVal val="#ppt_w"/>
                                          </p:val>
                                        </p:tav>
                                      </p:tavLst>
                                    </p:anim>
                                    <p:anim calcmode="lin" valueType="num">
                                      <p:cBhvr>
                                        <p:cTn id="23" dur="1500" fill="hold"/>
                                        <p:tgtEl>
                                          <p:spTgt spid="3"/>
                                        </p:tgtEl>
                                        <p:attrNameLst>
                                          <p:attrName>ppt_h</p:attrName>
                                        </p:attrNameLst>
                                      </p:cBhvr>
                                      <p:tavLst>
                                        <p:tav tm="0">
                                          <p:val>
                                            <p:fltVal val="0"/>
                                          </p:val>
                                        </p:tav>
                                        <p:tav tm="100000">
                                          <p:val>
                                            <p:strVal val="#ppt_h"/>
                                          </p:val>
                                        </p:tav>
                                      </p:tavLst>
                                    </p:anim>
                                    <p:animEffect transition="in" filter="fade">
                                      <p:cBhvr>
                                        <p:cTn id="24" dur="1500"/>
                                        <p:tgtEl>
                                          <p:spTgt spid="3"/>
                                        </p:tgtEl>
                                      </p:cBhvr>
                                    </p:animEffect>
                                  </p:childTnLst>
                                </p:cTn>
                              </p:par>
                              <p:par>
                                <p:cTn id="25" presetID="42" presetClass="path" presetSubtype="0" fill="hold" nodeType="withEffect">
                                  <p:stCondLst>
                                    <p:cond delay="0"/>
                                  </p:stCondLst>
                                  <p:childTnLst>
                                    <p:animMotion origin="layout" path="M 0.06684 -0.20625 L 3.61111E-6 -4.81481E-6 " pathEditMode="relative" rAng="0" ptsTypes="AA">
                                      <p:cBhvr>
                                        <p:cTn id="26" dur="1500" fill="hold"/>
                                        <p:tgtEl>
                                          <p:spTgt spid="3"/>
                                        </p:tgtEl>
                                        <p:attrNameLst>
                                          <p:attrName>ppt_x</p:attrName>
                                          <p:attrName>ppt_y</p:attrName>
                                        </p:attrNameLst>
                                      </p:cBhvr>
                                      <p:rCtr x="-3351" y="10301"/>
                                    </p:animMotion>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500" fill="hold"/>
                                        <p:tgtEl>
                                          <p:spTgt spid="5"/>
                                        </p:tgtEl>
                                        <p:attrNameLst>
                                          <p:attrName>ppt_w</p:attrName>
                                        </p:attrNameLst>
                                      </p:cBhvr>
                                      <p:tavLst>
                                        <p:tav tm="0">
                                          <p:val>
                                            <p:fltVal val="0"/>
                                          </p:val>
                                        </p:tav>
                                        <p:tav tm="100000">
                                          <p:val>
                                            <p:strVal val="#ppt_w"/>
                                          </p:val>
                                        </p:tav>
                                      </p:tavLst>
                                    </p:anim>
                                    <p:anim calcmode="lin" valueType="num">
                                      <p:cBhvr>
                                        <p:cTn id="32" dur="1500" fill="hold"/>
                                        <p:tgtEl>
                                          <p:spTgt spid="5"/>
                                        </p:tgtEl>
                                        <p:attrNameLst>
                                          <p:attrName>ppt_h</p:attrName>
                                        </p:attrNameLst>
                                      </p:cBhvr>
                                      <p:tavLst>
                                        <p:tav tm="0">
                                          <p:val>
                                            <p:fltVal val="0"/>
                                          </p:val>
                                        </p:tav>
                                        <p:tav tm="100000">
                                          <p:val>
                                            <p:strVal val="#ppt_h"/>
                                          </p:val>
                                        </p:tav>
                                      </p:tavLst>
                                    </p:anim>
                                    <p:animEffect transition="in" filter="fade">
                                      <p:cBhvr>
                                        <p:cTn id="33" dur="1500"/>
                                        <p:tgtEl>
                                          <p:spTgt spid="5"/>
                                        </p:tgtEl>
                                      </p:cBhvr>
                                    </p:animEffect>
                                  </p:childTnLst>
                                </p:cTn>
                              </p:par>
                              <p:par>
                                <p:cTn id="34" presetID="42" presetClass="path" presetSubtype="0" fill="hold" nodeType="withEffect">
                                  <p:stCondLst>
                                    <p:cond delay="0"/>
                                  </p:stCondLst>
                                  <p:childTnLst>
                                    <p:animMotion origin="layout" path="M -0.16493 0.15556 L -5.55556E-7 -2.96296E-6 " pathEditMode="relative" rAng="0" ptsTypes="AA">
                                      <p:cBhvr>
                                        <p:cTn id="35" dur="1500" fill="hold"/>
                                        <p:tgtEl>
                                          <p:spTgt spid="5"/>
                                        </p:tgtEl>
                                        <p:attrNameLst>
                                          <p:attrName>ppt_x</p:attrName>
                                          <p:attrName>ppt_y</p:attrName>
                                        </p:attrNameLst>
                                      </p:cBhvr>
                                      <p:rCtr x="8247"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9735" y="0"/>
            <a:ext cx="7119708" cy="5200650"/>
          </a:xfr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628" y="302942"/>
            <a:ext cx="4457700" cy="452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60516" y="4809950"/>
            <a:ext cx="2515433" cy="323165"/>
          </a:xfrm>
          <a:prstGeom prst="rect">
            <a:avLst/>
          </a:prstGeom>
          <a:noFill/>
        </p:spPr>
        <p:txBody>
          <a:bodyPr wrap="none" rtlCol="0">
            <a:spAutoFit/>
          </a:bodyPr>
          <a:lstStyle/>
          <a:p>
            <a:pPr algn="r" defTabSz="685800" hangingPunct="1"/>
            <a:r>
              <a:rPr lang="en-GB" b="0" kern="1200" dirty="0">
                <a:solidFill>
                  <a:prstClr val="white"/>
                </a:solidFill>
                <a:effectLst>
                  <a:glow rad="101600">
                    <a:prstClr val="black">
                      <a:lumMod val="85000"/>
                      <a:lumOff val="15000"/>
                      <a:alpha val="60000"/>
                    </a:prstClr>
                  </a:glow>
                </a:effectLst>
                <a:latin typeface="Century Gothic" panose="020B0502020202020204" pitchFamily="34" charset="0"/>
                <a:ea typeface="+mn-ea"/>
                <a:cs typeface="+mn-cs"/>
              </a:rPr>
              <a:t>Images: LIGO Laboratory</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84" y="-884634"/>
            <a:ext cx="5452944" cy="408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60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100" fill="hold"/>
                                        <p:tgtEl>
                                          <p:spTgt spid="3074"/>
                                        </p:tgtEl>
                                      </p:cBhvr>
                                      <p:by x="10000" y="1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par>
                                <p:cTn id="14" presetID="6" presetClass="emph" presetSubtype="0" fill="hold" nodeType="withEffect">
                                  <p:stCondLst>
                                    <p:cond delay="1000"/>
                                  </p:stCondLst>
                                  <p:childTnLst>
                                    <p:animScale>
                                      <p:cBhvr>
                                        <p:cTn id="15" dur="2000" fill="hold"/>
                                        <p:tgtEl>
                                          <p:spTgt spid="3074"/>
                                        </p:tgtEl>
                                      </p:cBhvr>
                                      <p:by x="1000000" y="1000000"/>
                                    </p:animScale>
                                  </p:childTnLst>
                                </p:cTn>
                              </p:par>
                              <p:par>
                                <p:cTn id="16" presetID="42" presetClass="path" presetSubtype="0" fill="hold" nodeType="withEffect">
                                  <p:stCondLst>
                                    <p:cond delay="1000"/>
                                  </p:stCondLst>
                                  <p:childTnLst>
                                    <p:animMotion origin="layout" path="M 2.5E-6 2.22222E-6 L 0.29722 0.22407 " pathEditMode="relative" rAng="0" ptsTypes="AA">
                                      <p:cBhvr>
                                        <p:cTn id="17" dur="2000" fill="hold"/>
                                        <p:tgtEl>
                                          <p:spTgt spid="3074"/>
                                        </p:tgtEl>
                                        <p:attrNameLst>
                                          <p:attrName>ppt_x</p:attrName>
                                          <p:attrName>ppt_y</p:attrName>
                                        </p:attrNameLst>
                                      </p:cBhvr>
                                      <p:rCtr x="14861" y="1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1DB621-79EF-86E2-F7AA-39D74162F32D}"/>
              </a:ext>
            </a:extLst>
          </p:cNvPr>
          <p:cNvSpPr>
            <a:spLocks noGrp="1"/>
          </p:cNvSpPr>
          <p:nvPr>
            <p:ph type="title"/>
          </p:nvPr>
        </p:nvSpPr>
        <p:spPr/>
        <p:txBody>
          <a:bodyPr>
            <a:normAutofit fontScale="90000"/>
          </a:bodyPr>
          <a:lstStyle/>
          <a:p>
            <a:r>
              <a:rPr lang="en-US" dirty="0"/>
              <a:t>A brief history in pictures</a:t>
            </a:r>
            <a:endParaRPr lang="en-AU" dirty="0"/>
          </a:p>
        </p:txBody>
      </p:sp>
      <p:sp>
        <p:nvSpPr>
          <p:cNvPr id="5" name="Text Placeholder 4">
            <a:extLst>
              <a:ext uri="{FF2B5EF4-FFF2-40B4-BE49-F238E27FC236}">
                <a16:creationId xmlns:a16="http://schemas.microsoft.com/office/drawing/2014/main" id="{0A939183-0E64-15DF-3E41-41B7C1AF9C09}"/>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0104604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646694-EFF2-2373-41E9-F92551897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39" y="115847"/>
            <a:ext cx="3112956" cy="212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06AADA13-E8C3-FD1B-32A7-5E984BE575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48878"/>
            <a:ext cx="3252866" cy="2196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36C7846-03CA-3FF6-064F-276A11076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326" y="911097"/>
            <a:ext cx="3405871" cy="217694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4D47A07-518D-FFF1-C49F-47ACC70EED98}"/>
              </a:ext>
            </a:extLst>
          </p:cNvPr>
          <p:cNvGrpSpPr/>
          <p:nvPr/>
        </p:nvGrpSpPr>
        <p:grpSpPr>
          <a:xfrm>
            <a:off x="1166805" y="1144556"/>
            <a:ext cx="3367815" cy="2345363"/>
            <a:chOff x="4876800" y="1447800"/>
            <a:chExt cx="3429000" cy="2365375"/>
          </a:xfrm>
        </p:grpSpPr>
        <p:pic>
          <p:nvPicPr>
            <p:cNvPr id="10" name="Picture 4">
              <a:extLst>
                <a:ext uri="{FF2B5EF4-FFF2-40B4-BE49-F238E27FC236}">
                  <a16:creationId xmlns:a16="http://schemas.microsoft.com/office/drawing/2014/main" id="{5E7DFE6E-ED03-C09D-4266-88E987BB66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47800"/>
              <a:ext cx="3429000" cy="2365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
              <a:extLst>
                <a:ext uri="{FF2B5EF4-FFF2-40B4-BE49-F238E27FC236}">
                  <a16:creationId xmlns:a16="http://schemas.microsoft.com/office/drawing/2014/main" id="{780B391F-970C-C201-8024-9A59AFE6A325}"/>
                </a:ext>
              </a:extLst>
            </p:cNvPr>
            <p:cNvSpPr txBox="1">
              <a:spLocks noChangeArrowheads="1"/>
            </p:cNvSpPr>
            <p:nvPr/>
          </p:nvSpPr>
          <p:spPr bwMode="auto">
            <a:xfrm>
              <a:off x="4876800" y="1447800"/>
              <a:ext cx="1384300" cy="655638"/>
            </a:xfrm>
            <a:prstGeom prst="rect">
              <a:avLst/>
            </a:prstGeom>
            <a:solidFill>
              <a:schemeClr val="tx2"/>
            </a:solidFill>
            <a:ln>
              <a:noFill/>
            </a:ln>
            <a:effectLst/>
            <a:extLs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r>
                <a:rPr lang="en-US" altLang="en-US" sz="2000" b="1">
                  <a:solidFill>
                    <a:srgbClr val="CEFA12"/>
                  </a:solidFill>
                </a:rPr>
                <a:t>beamtube</a:t>
              </a:r>
            </a:p>
            <a:p>
              <a:r>
                <a:rPr lang="en-US" altLang="en-US" sz="2000" b="1">
                  <a:solidFill>
                    <a:srgbClr val="CEFA12"/>
                  </a:solidFill>
                </a:rPr>
                <a:t> transport</a:t>
              </a:r>
            </a:p>
          </p:txBody>
        </p:sp>
      </p:grpSp>
      <p:grpSp>
        <p:nvGrpSpPr>
          <p:cNvPr id="16" name="Group 15">
            <a:extLst>
              <a:ext uri="{FF2B5EF4-FFF2-40B4-BE49-F238E27FC236}">
                <a16:creationId xmlns:a16="http://schemas.microsoft.com/office/drawing/2014/main" id="{666345FA-3FE1-3206-C8D6-6577F90726FB}"/>
              </a:ext>
            </a:extLst>
          </p:cNvPr>
          <p:cNvGrpSpPr/>
          <p:nvPr/>
        </p:nvGrpSpPr>
        <p:grpSpPr>
          <a:xfrm>
            <a:off x="1534864" y="1341112"/>
            <a:ext cx="3581400" cy="2408238"/>
            <a:chOff x="457200" y="4038600"/>
            <a:chExt cx="3581400" cy="2408238"/>
          </a:xfrm>
        </p:grpSpPr>
        <p:pic>
          <p:nvPicPr>
            <p:cNvPr id="14" name="Picture 5">
              <a:extLst>
                <a:ext uri="{FF2B5EF4-FFF2-40B4-BE49-F238E27FC236}">
                  <a16:creationId xmlns:a16="http://schemas.microsoft.com/office/drawing/2014/main" id="{F9315C07-51F0-AE32-D19A-9E3D8F704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038600"/>
              <a:ext cx="3581400" cy="24082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1">
              <a:extLst>
                <a:ext uri="{FF2B5EF4-FFF2-40B4-BE49-F238E27FC236}">
                  <a16:creationId xmlns:a16="http://schemas.microsoft.com/office/drawing/2014/main" id="{A20CE715-FA37-B606-0F60-40CDF0004EDD}"/>
                </a:ext>
              </a:extLst>
            </p:cNvPr>
            <p:cNvSpPr txBox="1">
              <a:spLocks noChangeArrowheads="1"/>
            </p:cNvSpPr>
            <p:nvPr/>
          </p:nvSpPr>
          <p:spPr bwMode="auto">
            <a:xfrm>
              <a:off x="457200" y="5791200"/>
              <a:ext cx="1384300" cy="655638"/>
            </a:xfrm>
            <a:prstGeom prst="rect">
              <a:avLst/>
            </a:prstGeom>
            <a:solidFill>
              <a:schemeClr val="tx2"/>
            </a:solidFill>
            <a:ln>
              <a:noFill/>
            </a:ln>
            <a:effectLst/>
            <a:extLs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r>
                <a:rPr lang="en-US" altLang="en-US" sz="2000" b="1">
                  <a:solidFill>
                    <a:srgbClr val="CEFA12"/>
                  </a:solidFill>
                </a:rPr>
                <a:t>beamtube</a:t>
              </a:r>
            </a:p>
            <a:p>
              <a:r>
                <a:rPr lang="en-US" altLang="en-US" sz="2000" b="1">
                  <a:solidFill>
                    <a:srgbClr val="CEFA12"/>
                  </a:solidFill>
                </a:rPr>
                <a:t> install</a:t>
              </a:r>
            </a:p>
          </p:txBody>
        </p:sp>
      </p:grpSp>
      <p:grpSp>
        <p:nvGrpSpPr>
          <p:cNvPr id="19" name="Group 18">
            <a:extLst>
              <a:ext uri="{FF2B5EF4-FFF2-40B4-BE49-F238E27FC236}">
                <a16:creationId xmlns:a16="http://schemas.microsoft.com/office/drawing/2014/main" id="{4B395BA3-2F8C-36D0-46B2-424B75AD5911}"/>
              </a:ext>
            </a:extLst>
          </p:cNvPr>
          <p:cNvGrpSpPr/>
          <p:nvPr/>
        </p:nvGrpSpPr>
        <p:grpSpPr>
          <a:xfrm>
            <a:off x="1919639" y="1605618"/>
            <a:ext cx="2576512" cy="3124200"/>
            <a:chOff x="5535613" y="1801956"/>
            <a:chExt cx="2576512" cy="3124200"/>
          </a:xfrm>
        </p:grpSpPr>
        <p:pic>
          <p:nvPicPr>
            <p:cNvPr id="17" name="Picture 12">
              <a:extLst>
                <a:ext uri="{FF2B5EF4-FFF2-40B4-BE49-F238E27FC236}">
                  <a16:creationId xmlns:a16="http://schemas.microsoft.com/office/drawing/2014/main" id="{ABA7EFE8-E304-C05B-E158-79D99DC75A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5613" y="1801956"/>
              <a:ext cx="2576512" cy="3124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3">
              <a:extLst>
                <a:ext uri="{FF2B5EF4-FFF2-40B4-BE49-F238E27FC236}">
                  <a16:creationId xmlns:a16="http://schemas.microsoft.com/office/drawing/2014/main" id="{6C1344A3-DCB2-3E6F-6705-C4DA9E956FEB}"/>
                </a:ext>
              </a:extLst>
            </p:cNvPr>
            <p:cNvSpPr txBox="1">
              <a:spLocks noChangeArrowheads="1"/>
            </p:cNvSpPr>
            <p:nvPr/>
          </p:nvSpPr>
          <p:spPr bwMode="auto">
            <a:xfrm>
              <a:off x="6983412" y="4256166"/>
              <a:ext cx="1128713" cy="655638"/>
            </a:xfrm>
            <a:prstGeom prst="rect">
              <a:avLst/>
            </a:prstGeom>
            <a:solidFill>
              <a:schemeClr val="tx2"/>
            </a:solidFill>
            <a:ln>
              <a:noFill/>
            </a:ln>
            <a:effectLst/>
            <a:extLs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r>
                <a:rPr lang="en-US" altLang="en-US" sz="2000" b="1" dirty="0">
                  <a:solidFill>
                    <a:srgbClr val="CEFA12"/>
                  </a:solidFill>
                </a:rPr>
                <a:t>girth </a:t>
              </a:r>
            </a:p>
            <a:p>
              <a:r>
                <a:rPr lang="en-US" altLang="en-US" sz="2000" b="1" dirty="0">
                  <a:solidFill>
                    <a:srgbClr val="CEFA12"/>
                  </a:solidFill>
                </a:rPr>
                <a:t>welding</a:t>
              </a:r>
            </a:p>
          </p:txBody>
        </p:sp>
      </p:grpSp>
      <p:grpSp>
        <p:nvGrpSpPr>
          <p:cNvPr id="9" name="Group 8">
            <a:extLst>
              <a:ext uri="{FF2B5EF4-FFF2-40B4-BE49-F238E27FC236}">
                <a16:creationId xmlns:a16="http://schemas.microsoft.com/office/drawing/2014/main" id="{8F7A4048-93E8-F0BC-4D7D-DEA399BB25DA}"/>
              </a:ext>
            </a:extLst>
          </p:cNvPr>
          <p:cNvGrpSpPr/>
          <p:nvPr/>
        </p:nvGrpSpPr>
        <p:grpSpPr>
          <a:xfrm>
            <a:off x="2451325" y="2049028"/>
            <a:ext cx="3311661" cy="2176949"/>
            <a:chOff x="1290405" y="1187107"/>
            <a:chExt cx="3311661" cy="2176949"/>
          </a:xfrm>
        </p:grpSpPr>
        <p:pic>
          <p:nvPicPr>
            <p:cNvPr id="7" name="Picture 2">
              <a:extLst>
                <a:ext uri="{FF2B5EF4-FFF2-40B4-BE49-F238E27FC236}">
                  <a16:creationId xmlns:a16="http://schemas.microsoft.com/office/drawing/2014/main" id="{7E3AC39B-CA5A-8FC9-7BE4-21D6FC98E2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405" y="1187108"/>
              <a:ext cx="3311661" cy="217694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524C6DF6-193E-0DF9-DDB8-E74402E626B1}"/>
                </a:ext>
              </a:extLst>
            </p:cNvPr>
            <p:cNvSpPr txBox="1">
              <a:spLocks noChangeArrowheads="1"/>
            </p:cNvSpPr>
            <p:nvPr/>
          </p:nvSpPr>
          <p:spPr bwMode="auto">
            <a:xfrm>
              <a:off x="1290405" y="1187107"/>
              <a:ext cx="1366680" cy="661720"/>
            </a:xfrm>
            <a:prstGeom prst="rect">
              <a:avLst/>
            </a:prstGeom>
            <a:solidFill>
              <a:schemeClr val="tx2"/>
            </a:solidFill>
            <a:ln>
              <a:noFill/>
            </a:ln>
            <a:effectLst/>
            <a:extLs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p>
              <a:r>
                <a:rPr lang="en-US" altLang="en-US" sz="2000" b="1" dirty="0">
                  <a:solidFill>
                    <a:srgbClr val="CEFA12"/>
                  </a:solidFill>
                </a:rPr>
                <a:t>Concrete</a:t>
              </a:r>
            </a:p>
            <a:p>
              <a:r>
                <a:rPr lang="en-US" altLang="en-US" sz="2000" b="1" dirty="0">
                  <a:solidFill>
                    <a:srgbClr val="CEFA12"/>
                  </a:solidFill>
                </a:rPr>
                <a:t> Arches</a:t>
              </a:r>
            </a:p>
          </p:txBody>
        </p:sp>
      </p:grpSp>
      <p:pic>
        <p:nvPicPr>
          <p:cNvPr id="20" name="Picture 1028">
            <a:extLst>
              <a:ext uri="{FF2B5EF4-FFF2-40B4-BE49-F238E27FC236}">
                <a16:creationId xmlns:a16="http://schemas.microsoft.com/office/drawing/2014/main" id="{897FA055-96D0-7771-2233-1FE4C8AA18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3232" y="1779280"/>
            <a:ext cx="3986966" cy="2656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5">
            <a:extLst>
              <a:ext uri="{FF2B5EF4-FFF2-40B4-BE49-F238E27FC236}">
                <a16:creationId xmlns:a16="http://schemas.microsoft.com/office/drawing/2014/main" id="{B8ED2ED5-1FA0-168C-F88F-CD1450726B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9911" y="1519478"/>
            <a:ext cx="3367814" cy="2525861"/>
          </a:xfrm>
          <a:prstGeom prst="rect">
            <a:avLst/>
          </a:prstGeom>
          <a:noFill/>
          <a:ln>
            <a:noFill/>
          </a:ln>
          <a:effectLst>
            <a:outerShdw dist="35921" dir="2700000" sx="1000" sy="1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3333CC"/>
                </a:solidFill>
                <a:miter lim="800000"/>
                <a:headEnd/>
                <a:tailEnd/>
              </a14:hiddenLine>
            </a:ext>
          </a:extLst>
        </p:spPr>
      </p:pic>
      <p:pic>
        <p:nvPicPr>
          <p:cNvPr id="22" name="Picture 3">
            <a:extLst>
              <a:ext uri="{FF2B5EF4-FFF2-40B4-BE49-F238E27FC236}">
                <a16:creationId xmlns:a16="http://schemas.microsoft.com/office/drawing/2014/main" id="{10488A71-B903-D317-D89D-1E37221BA1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4507534" y="1396810"/>
            <a:ext cx="3798336" cy="2192280"/>
          </a:xfrm>
          <a:prstGeom prst="rect">
            <a:avLst/>
          </a:prstGeom>
        </p:spPr>
      </p:pic>
      <p:pic>
        <p:nvPicPr>
          <p:cNvPr id="23" name="Picture 4">
            <a:extLst>
              <a:ext uri="{FF2B5EF4-FFF2-40B4-BE49-F238E27FC236}">
                <a16:creationId xmlns:a16="http://schemas.microsoft.com/office/drawing/2014/main" id="{891FFB29-AFE3-9A5D-CF30-A13EF79CCA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5372750" y="843967"/>
            <a:ext cx="3367814" cy="2201746"/>
          </a:xfrm>
          <a:prstGeom prst="rect">
            <a:avLst/>
          </a:prstGeom>
        </p:spPr>
      </p:pic>
      <p:pic>
        <p:nvPicPr>
          <p:cNvPr id="25" name="Picture 24" descr="IMG_2552.jpg">
            <a:extLst>
              <a:ext uri="{FF2B5EF4-FFF2-40B4-BE49-F238E27FC236}">
                <a16:creationId xmlns:a16="http://schemas.microsoft.com/office/drawing/2014/main" id="{9A54E81F-5A1F-ACFF-5B60-0D7496F39C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44242"/>
            <a:ext cx="9144000" cy="6095999"/>
          </a:xfrm>
          <a:prstGeom prst="rect">
            <a:avLst/>
          </a:prstGeom>
        </p:spPr>
      </p:pic>
    </p:spTree>
    <p:extLst>
      <p:ext uri="{BB962C8B-B14F-4D97-AF65-F5344CB8AC3E}">
        <p14:creationId xmlns:p14="http://schemas.microsoft.com/office/powerpoint/2010/main" val="276347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30E4-4239-E924-2E8D-8BFA509364A0}"/>
              </a:ext>
            </a:extLst>
          </p:cNvPr>
          <p:cNvSpPr>
            <a:spLocks noGrp="1"/>
          </p:cNvSpPr>
          <p:nvPr>
            <p:ph type="title"/>
          </p:nvPr>
        </p:nvSpPr>
        <p:spPr/>
        <p:txBody>
          <a:bodyPr/>
          <a:lstStyle/>
          <a:p>
            <a:r>
              <a:rPr lang="en-US" dirty="0"/>
              <a:t>Session 1</a:t>
            </a:r>
            <a:endParaRPr lang="en-AU" dirty="0"/>
          </a:p>
        </p:txBody>
      </p:sp>
      <p:sp>
        <p:nvSpPr>
          <p:cNvPr id="3" name="Text Placeholder 2">
            <a:extLst>
              <a:ext uri="{FF2B5EF4-FFF2-40B4-BE49-F238E27FC236}">
                <a16:creationId xmlns:a16="http://schemas.microsoft.com/office/drawing/2014/main" id="{ECF9B546-4764-1108-CA8E-68556EB608B3}"/>
              </a:ext>
            </a:extLst>
          </p:cNvPr>
          <p:cNvSpPr>
            <a:spLocks noGrp="1"/>
          </p:cNvSpPr>
          <p:nvPr>
            <p:ph type="body" idx="1"/>
          </p:nvPr>
        </p:nvSpPr>
        <p:spPr>
          <a:xfrm>
            <a:off x="669727" y="816253"/>
            <a:ext cx="7804547" cy="3776529"/>
          </a:xfrm>
        </p:spPr>
        <p:txBody>
          <a:bodyPr>
            <a:normAutofit/>
          </a:bodyPr>
          <a:lstStyle/>
          <a:p>
            <a:r>
              <a:rPr lang="en-US" dirty="0"/>
              <a:t>Gravitational waves and the first detection</a:t>
            </a:r>
          </a:p>
          <a:p>
            <a:r>
              <a:rPr lang="en-US" dirty="0"/>
              <a:t>A look at LIGO and a brief history in photos</a:t>
            </a:r>
          </a:p>
          <a:p>
            <a:r>
              <a:rPr lang="en-US" dirty="0"/>
              <a:t>What have we seen since then?</a:t>
            </a:r>
          </a:p>
          <a:p>
            <a:r>
              <a:rPr lang="en-US" dirty="0"/>
              <a:t>What is the future of gravitational-waves, and the importance of low-frequencies</a:t>
            </a:r>
          </a:p>
          <a:p>
            <a:endParaRPr lang="en-US" dirty="0"/>
          </a:p>
          <a:p>
            <a:r>
              <a:rPr lang="en-US" dirty="0" err="1"/>
              <a:t>Slido</a:t>
            </a:r>
            <a:r>
              <a:rPr lang="en-US" dirty="0"/>
              <a:t> Q&amp;A – idle curiosity, burning questions, things you always wanted to ask but were too afraid</a:t>
            </a:r>
          </a:p>
        </p:txBody>
      </p:sp>
    </p:spTree>
    <p:extLst>
      <p:ext uri="{BB962C8B-B14F-4D97-AF65-F5344CB8AC3E}">
        <p14:creationId xmlns:p14="http://schemas.microsoft.com/office/powerpoint/2010/main" val="170753449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8" name="Picture 4">
            <a:extLst>
              <a:ext uri="{FF2B5EF4-FFF2-40B4-BE49-F238E27FC236}">
                <a16:creationId xmlns:a16="http://schemas.microsoft.com/office/drawing/2014/main" id="{A70B7BDE-5C66-FB96-AC61-0F381D4741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346" y="931060"/>
            <a:ext cx="3413036" cy="2274699"/>
          </a:xfrm>
          <a:prstGeom prst="rect">
            <a:avLst/>
          </a:prstGeom>
          <a:noFill/>
          <a:extLst>
            <a:ext uri="{909E8E84-426E-40DD-AFC4-6F175D3DCCD1}">
              <a14:hiddenFill xmlns:a14="http://schemas.microsoft.com/office/drawing/2010/main">
                <a:solidFill>
                  <a:srgbClr val="FFFFFF"/>
                </a:solidFill>
              </a14:hiddenFill>
            </a:ext>
          </a:extLst>
        </p:spPr>
      </p:pic>
      <p:pic>
        <p:nvPicPr>
          <p:cNvPr id="600069" name="Picture 5">
            <a:extLst>
              <a:ext uri="{FF2B5EF4-FFF2-40B4-BE49-F238E27FC236}">
                <a16:creationId xmlns:a16="http://schemas.microsoft.com/office/drawing/2014/main" id="{106D3254-67F6-2477-3D8A-41A9E31BCB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717" y="933450"/>
            <a:ext cx="1707064" cy="2274700"/>
          </a:xfrm>
          <a:prstGeom prst="rect">
            <a:avLst/>
          </a:prstGeom>
          <a:noFill/>
          <a:extLst>
            <a:ext uri="{909E8E84-426E-40DD-AFC4-6F175D3DCCD1}">
              <a14:hiddenFill xmlns:a14="http://schemas.microsoft.com/office/drawing/2010/main">
                <a:solidFill>
                  <a:srgbClr val="FFFFFF"/>
                </a:solidFill>
              </a14:hiddenFill>
            </a:ext>
          </a:extLst>
        </p:spPr>
      </p:pic>
      <p:pic>
        <p:nvPicPr>
          <p:cNvPr id="600070" name="Picture 6">
            <a:extLst>
              <a:ext uri="{FF2B5EF4-FFF2-40B4-BE49-F238E27FC236}">
                <a16:creationId xmlns:a16="http://schemas.microsoft.com/office/drawing/2014/main" id="{5BB10FA9-4992-CFB8-60D0-87B23165D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224"/>
          <a:stretch>
            <a:fillRect/>
          </a:stretch>
        </p:blipFill>
        <p:spPr bwMode="auto">
          <a:xfrm>
            <a:off x="119799" y="3206549"/>
            <a:ext cx="8920684" cy="1662491"/>
          </a:xfrm>
          <a:prstGeom prst="rect">
            <a:avLst/>
          </a:prstGeom>
          <a:noFill/>
          <a:extLst>
            <a:ext uri="{909E8E84-426E-40DD-AFC4-6F175D3DCCD1}">
              <a14:hiddenFill xmlns:a14="http://schemas.microsoft.com/office/drawing/2010/main">
                <a:solidFill>
                  <a:srgbClr val="FFFFFF"/>
                </a:solidFill>
              </a14:hiddenFill>
            </a:ext>
          </a:extLst>
        </p:spPr>
      </p:pic>
      <p:pic>
        <p:nvPicPr>
          <p:cNvPr id="600071" name="Picture 7">
            <a:extLst>
              <a:ext uri="{FF2B5EF4-FFF2-40B4-BE49-F238E27FC236}">
                <a16:creationId xmlns:a16="http://schemas.microsoft.com/office/drawing/2014/main" id="{12E170A7-562C-4F5D-5ED6-4DE2833CB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85" y="933450"/>
            <a:ext cx="3412050" cy="2274700"/>
          </a:xfrm>
          <a:prstGeom prst="rect">
            <a:avLst/>
          </a:prstGeom>
          <a:noFill/>
          <a:extLst>
            <a:ext uri="{909E8E84-426E-40DD-AFC4-6F175D3DCCD1}">
              <a14:hiddenFill xmlns:a14="http://schemas.microsoft.com/office/drawing/2010/main">
                <a:solidFill>
                  <a:srgbClr val="FFFFFF"/>
                </a:solidFill>
              </a14:hiddenFill>
            </a:ext>
          </a:extLst>
        </p:spPr>
      </p:pic>
      <p:sp>
        <p:nvSpPr>
          <p:cNvPr id="600073" name="Text Box 9">
            <a:extLst>
              <a:ext uri="{FF2B5EF4-FFF2-40B4-BE49-F238E27FC236}">
                <a16:creationId xmlns:a16="http://schemas.microsoft.com/office/drawing/2014/main" id="{315CA478-E81E-D435-2890-3BBEDA836B62}"/>
              </a:ext>
            </a:extLst>
          </p:cNvPr>
          <p:cNvSpPr txBox="1">
            <a:spLocks noChangeArrowheads="1"/>
          </p:cNvSpPr>
          <p:nvPr/>
        </p:nvSpPr>
        <p:spPr bwMode="auto">
          <a:xfrm>
            <a:off x="3529887" y="649187"/>
            <a:ext cx="20842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algn="l" defTabSz="685800" eaLnBrk="0" fontAlgn="base">
              <a:spcBef>
                <a:spcPct val="0"/>
              </a:spcBef>
              <a:spcAft>
                <a:spcPct val="0"/>
              </a:spcAft>
            </a:pPr>
            <a:r>
              <a:rPr lang="en-US" altLang="en-US" sz="1400" kern="1200" dirty="0">
                <a:solidFill>
                  <a:schemeClr val="tx1"/>
                </a:solidFill>
                <a:latin typeface="Arial" panose="020B0604020202020204" pitchFamily="34" charset="0"/>
                <a:ea typeface="+mn-ea"/>
                <a:cs typeface="+mn-cs"/>
              </a:rPr>
              <a:t>a view from the bridge</a:t>
            </a:r>
          </a:p>
        </p:txBody>
      </p:sp>
      <p:sp>
        <p:nvSpPr>
          <p:cNvPr id="600074" name="Text Box 10">
            <a:extLst>
              <a:ext uri="{FF2B5EF4-FFF2-40B4-BE49-F238E27FC236}">
                <a16:creationId xmlns:a16="http://schemas.microsoft.com/office/drawing/2014/main" id="{F422A3D5-74DE-EFBF-3B98-504AC81A9F7C}"/>
              </a:ext>
            </a:extLst>
          </p:cNvPr>
          <p:cNvSpPr txBox="1">
            <a:spLocks noChangeArrowheads="1"/>
          </p:cNvSpPr>
          <p:nvPr/>
        </p:nvSpPr>
        <p:spPr bwMode="auto">
          <a:xfrm>
            <a:off x="6670869" y="649187"/>
            <a:ext cx="131799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algn="l" defTabSz="685800" eaLnBrk="0" fontAlgn="base">
              <a:spcBef>
                <a:spcPct val="0"/>
              </a:spcBef>
              <a:spcAft>
                <a:spcPct val="0"/>
              </a:spcAft>
            </a:pPr>
            <a:r>
              <a:rPr lang="en-US" altLang="en-US" sz="1400" kern="1200" dirty="0">
                <a:solidFill>
                  <a:schemeClr val="tx1"/>
                </a:solidFill>
                <a:latin typeface="Arial" panose="020B0604020202020204" pitchFamily="34" charset="0"/>
                <a:ea typeface="+mn-ea"/>
                <a:cs typeface="+mn-cs"/>
              </a:rPr>
              <a:t>desert on fire</a:t>
            </a:r>
          </a:p>
        </p:txBody>
      </p:sp>
      <p:sp>
        <p:nvSpPr>
          <p:cNvPr id="600075" name="Text Box 11">
            <a:extLst>
              <a:ext uri="{FF2B5EF4-FFF2-40B4-BE49-F238E27FC236}">
                <a16:creationId xmlns:a16="http://schemas.microsoft.com/office/drawing/2014/main" id="{D6A44E74-81CC-FAD1-E078-0F2486177EFD}"/>
              </a:ext>
            </a:extLst>
          </p:cNvPr>
          <p:cNvSpPr txBox="1">
            <a:spLocks noChangeArrowheads="1"/>
          </p:cNvSpPr>
          <p:nvPr/>
        </p:nvSpPr>
        <p:spPr bwMode="auto">
          <a:xfrm>
            <a:off x="948196" y="649324"/>
            <a:ext cx="17652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algn="l" defTabSz="685800" eaLnBrk="0" fontAlgn="base">
              <a:spcBef>
                <a:spcPct val="0"/>
              </a:spcBef>
              <a:spcAft>
                <a:spcPct val="0"/>
              </a:spcAft>
            </a:pPr>
            <a:r>
              <a:rPr lang="en-US" altLang="en-US" sz="1400" kern="1200" dirty="0">
                <a:solidFill>
                  <a:schemeClr val="tx1"/>
                </a:solidFill>
                <a:latin typeface="Arial" panose="020B0604020202020204" pitchFamily="34" charset="0"/>
                <a:ea typeface="+mn-ea"/>
                <a:cs typeface="+mn-cs"/>
              </a:rPr>
              <a:t>LIGO as a car stop</a:t>
            </a:r>
          </a:p>
        </p:txBody>
      </p:sp>
      <p:sp>
        <p:nvSpPr>
          <p:cNvPr id="600076" name="Text Box 12">
            <a:extLst>
              <a:ext uri="{FF2B5EF4-FFF2-40B4-BE49-F238E27FC236}">
                <a16:creationId xmlns:a16="http://schemas.microsoft.com/office/drawing/2014/main" id="{0CC9FF64-C666-C332-B1DA-29FADE5651BB}"/>
              </a:ext>
            </a:extLst>
          </p:cNvPr>
          <p:cNvSpPr txBox="1">
            <a:spLocks noChangeArrowheads="1"/>
          </p:cNvSpPr>
          <p:nvPr/>
        </p:nvSpPr>
        <p:spPr bwMode="auto">
          <a:xfrm>
            <a:off x="3634081" y="4856746"/>
            <a:ext cx="187583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pPr algn="l" defTabSz="685800" eaLnBrk="0" fontAlgn="base">
              <a:spcBef>
                <a:spcPct val="0"/>
              </a:spcBef>
              <a:spcAft>
                <a:spcPct val="0"/>
              </a:spcAft>
            </a:pPr>
            <a:r>
              <a:rPr lang="en-US" altLang="en-US" sz="1400" kern="1200" dirty="0">
                <a:solidFill>
                  <a:schemeClr val="tx1"/>
                </a:solidFill>
                <a:latin typeface="Arial" panose="020B0604020202020204" pitchFamily="34" charset="0"/>
                <a:ea typeface="+mn-ea"/>
                <a:cs typeface="+mn-cs"/>
              </a:rPr>
              <a:t>LIGO as a fire break</a:t>
            </a:r>
          </a:p>
        </p:txBody>
      </p:sp>
      <p:sp>
        <p:nvSpPr>
          <p:cNvPr id="5" name="From the science case for ET">
            <a:extLst>
              <a:ext uri="{FF2B5EF4-FFF2-40B4-BE49-F238E27FC236}">
                <a16:creationId xmlns:a16="http://schemas.microsoft.com/office/drawing/2014/main" id="{C0BF9173-77E5-A218-3E30-7E930DFFCA5E}"/>
              </a:ext>
            </a:extLst>
          </p:cNvPr>
          <p:cNvSpPr txBox="1">
            <a:spLocks/>
          </p:cNvSpPr>
          <p:nvPr/>
        </p:nvSpPr>
        <p:spPr>
          <a:xfrm>
            <a:off x="669727" y="1371"/>
            <a:ext cx="7804548" cy="654100"/>
          </a:xfrm>
          <a:prstGeom prst="rect">
            <a:avLst/>
          </a:prstGeom>
        </p:spPr>
        <p:txBody>
          <a:bodyPr/>
          <a:lstStyle>
            <a:lvl1pPr marL="0" marR="0" indent="0" algn="ctr" defTabSz="366556"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pen Sans"/>
                <a:ea typeface="Open Sans"/>
                <a:cs typeface="Open Sans"/>
                <a:sym typeface="Open Sans"/>
              </a:defRPr>
            </a:lvl1pPr>
            <a:lvl2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2pPr>
            <a:lvl3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3pPr>
            <a:lvl4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4pPr>
            <a:lvl5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5pPr>
            <a:lvl6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6pPr>
            <a:lvl7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7pPr>
            <a:lvl8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8pPr>
            <a:lvl9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9pPr>
          </a:lstStyle>
          <a:p>
            <a:pPr hangingPunct="1"/>
            <a:r>
              <a:rPr lang="en-US" dirty="0"/>
              <a:t>Other uses for LIGO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00071"/>
                                        </p:tgtEl>
                                        <p:attrNameLst>
                                          <p:attrName>style.visibility</p:attrName>
                                        </p:attrNameLst>
                                      </p:cBhvr>
                                      <p:to>
                                        <p:strVal val="visible"/>
                                      </p:to>
                                    </p:set>
                                    <p:anim calcmode="lin" valueType="num">
                                      <p:cBhvr additive="base">
                                        <p:cTn id="7" dur="500" fill="hold"/>
                                        <p:tgtEl>
                                          <p:spTgt spid="600071"/>
                                        </p:tgtEl>
                                        <p:attrNameLst>
                                          <p:attrName>ppt_x</p:attrName>
                                        </p:attrNameLst>
                                      </p:cBhvr>
                                      <p:tavLst>
                                        <p:tav tm="0">
                                          <p:val>
                                            <p:strVal val="0-#ppt_w/2"/>
                                          </p:val>
                                        </p:tav>
                                        <p:tav tm="100000">
                                          <p:val>
                                            <p:strVal val="#ppt_x"/>
                                          </p:val>
                                        </p:tav>
                                      </p:tavLst>
                                    </p:anim>
                                    <p:anim calcmode="lin" valueType="num">
                                      <p:cBhvr additive="base">
                                        <p:cTn id="8" dur="500" fill="hold"/>
                                        <p:tgtEl>
                                          <p:spTgt spid="60007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600075"/>
                                        </p:tgtEl>
                                        <p:attrNameLst>
                                          <p:attrName>style.visibility</p:attrName>
                                        </p:attrNameLst>
                                      </p:cBhvr>
                                      <p:to>
                                        <p:strVal val="visible"/>
                                      </p:to>
                                    </p:set>
                                    <p:animEffect transition="in" filter="dissolve">
                                      <p:cBhvr>
                                        <p:cTn id="12" dur="500"/>
                                        <p:tgtEl>
                                          <p:spTgt spid="6000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600069"/>
                                        </p:tgtEl>
                                        <p:attrNameLst>
                                          <p:attrName>style.visibility</p:attrName>
                                        </p:attrNameLst>
                                      </p:cBhvr>
                                      <p:to>
                                        <p:strVal val="visible"/>
                                      </p:to>
                                    </p:se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600073"/>
                                        </p:tgtEl>
                                        <p:attrNameLst>
                                          <p:attrName>style.visibility</p:attrName>
                                        </p:attrNameLst>
                                      </p:cBhvr>
                                      <p:to>
                                        <p:strVal val="visible"/>
                                      </p:to>
                                    </p:set>
                                    <p:animEffect transition="in" filter="dissolve">
                                      <p:cBhvr>
                                        <p:cTn id="20" dur="500"/>
                                        <p:tgtEl>
                                          <p:spTgt spid="6000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600068"/>
                                        </p:tgtEl>
                                        <p:attrNameLst>
                                          <p:attrName>style.visibility</p:attrName>
                                        </p:attrNameLst>
                                      </p:cBhvr>
                                      <p:to>
                                        <p:strVal val="visible"/>
                                      </p:to>
                                    </p:set>
                                    <p:anim calcmode="lin" valueType="num">
                                      <p:cBhvr additive="base">
                                        <p:cTn id="25" dur="500" fill="hold"/>
                                        <p:tgtEl>
                                          <p:spTgt spid="600068"/>
                                        </p:tgtEl>
                                        <p:attrNameLst>
                                          <p:attrName>ppt_x</p:attrName>
                                        </p:attrNameLst>
                                      </p:cBhvr>
                                      <p:tavLst>
                                        <p:tav tm="0">
                                          <p:val>
                                            <p:strVal val="1+#ppt_w/2"/>
                                          </p:val>
                                        </p:tav>
                                        <p:tav tm="100000">
                                          <p:val>
                                            <p:strVal val="#ppt_x"/>
                                          </p:val>
                                        </p:tav>
                                      </p:tavLst>
                                    </p:anim>
                                    <p:anim calcmode="lin" valueType="num">
                                      <p:cBhvr additive="base">
                                        <p:cTn id="26" dur="500" fill="hold"/>
                                        <p:tgtEl>
                                          <p:spTgt spid="600068"/>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600074"/>
                                        </p:tgtEl>
                                        <p:attrNameLst>
                                          <p:attrName>style.visibility</p:attrName>
                                        </p:attrNameLst>
                                      </p:cBhvr>
                                      <p:to>
                                        <p:strVal val="visible"/>
                                      </p:to>
                                    </p:set>
                                    <p:animEffect transition="in" filter="dissolve">
                                      <p:cBhvr>
                                        <p:cTn id="30" dur="500"/>
                                        <p:tgtEl>
                                          <p:spTgt spid="60007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00070"/>
                                        </p:tgtEl>
                                        <p:attrNameLst>
                                          <p:attrName>style.visibility</p:attrName>
                                        </p:attrNameLst>
                                      </p:cBhvr>
                                      <p:to>
                                        <p:strVal val="visible"/>
                                      </p:to>
                                    </p:set>
                                    <p:animEffect transition="in" filter="dissolve">
                                      <p:cBhvr>
                                        <p:cTn id="35" dur="500"/>
                                        <p:tgtEl>
                                          <p:spTgt spid="600070"/>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600076"/>
                                        </p:tgtEl>
                                        <p:attrNameLst>
                                          <p:attrName>style.visibility</p:attrName>
                                        </p:attrNameLst>
                                      </p:cBhvr>
                                      <p:to>
                                        <p:strVal val="visible"/>
                                      </p:to>
                                    </p:set>
                                    <p:animEffect transition="in" filter="dissolve">
                                      <p:cBhvr>
                                        <p:cTn id="39" dur="500"/>
                                        <p:tgtEl>
                                          <p:spTgt spid="600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om the science case for ET">
            <a:extLst>
              <a:ext uri="{FF2B5EF4-FFF2-40B4-BE49-F238E27FC236}">
                <a16:creationId xmlns:a16="http://schemas.microsoft.com/office/drawing/2014/main" id="{C0BF9173-77E5-A218-3E30-7E930DFFCA5E}"/>
              </a:ext>
            </a:extLst>
          </p:cNvPr>
          <p:cNvSpPr txBox="1">
            <a:spLocks/>
          </p:cNvSpPr>
          <p:nvPr/>
        </p:nvSpPr>
        <p:spPr>
          <a:xfrm>
            <a:off x="669727" y="1371"/>
            <a:ext cx="7804548" cy="654100"/>
          </a:xfrm>
          <a:prstGeom prst="rect">
            <a:avLst/>
          </a:prstGeom>
        </p:spPr>
        <p:txBody>
          <a:bodyPr/>
          <a:lstStyle>
            <a:lvl1pPr marL="0" marR="0" indent="0" algn="ctr" defTabSz="366556" latinLnBrk="0">
              <a:lnSpc>
                <a:spcPct val="100000"/>
              </a:lnSpc>
              <a:spcBef>
                <a:spcPts val="0"/>
              </a:spcBef>
              <a:spcAft>
                <a:spcPts val="0"/>
              </a:spcAft>
              <a:buClrTx/>
              <a:buSzTx/>
              <a:buFontTx/>
              <a:buNone/>
              <a:tabLst/>
              <a:defRPr sz="3000" b="0" i="0" u="none" strike="noStrike" cap="none" spc="0" baseline="0">
                <a:ln>
                  <a:noFill/>
                </a:ln>
                <a:solidFill>
                  <a:srgbClr val="000000"/>
                </a:solidFill>
                <a:uFillTx/>
                <a:latin typeface="Open Sans"/>
                <a:ea typeface="Open Sans"/>
                <a:cs typeface="Open Sans"/>
                <a:sym typeface="Open Sans"/>
              </a:defRPr>
            </a:lvl1pPr>
            <a:lvl2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2pPr>
            <a:lvl3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3pPr>
            <a:lvl4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4pPr>
            <a:lvl5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5pPr>
            <a:lvl6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6pPr>
            <a:lvl7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7pPr>
            <a:lvl8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8pPr>
            <a:lvl9pPr marL="0" marR="0" indent="0" algn="ctr" defTabSz="366556" latinLnBrk="0">
              <a:lnSpc>
                <a:spcPct val="100000"/>
              </a:lnSpc>
              <a:spcBef>
                <a:spcPts val="0"/>
              </a:spcBef>
              <a:spcAft>
                <a:spcPts val="0"/>
              </a:spcAft>
              <a:buClrTx/>
              <a:buSzTx/>
              <a:buFontTx/>
              <a:buNone/>
              <a:tabLst/>
              <a:defRPr sz="3100" b="0" i="0" u="none" strike="noStrike" cap="none" spc="0" baseline="0">
                <a:ln>
                  <a:noFill/>
                </a:ln>
                <a:solidFill>
                  <a:srgbClr val="000000"/>
                </a:solidFill>
                <a:uFillTx/>
                <a:latin typeface="Open Sans"/>
                <a:ea typeface="Open Sans"/>
                <a:cs typeface="Open Sans"/>
                <a:sym typeface="Open Sans"/>
              </a:defRPr>
            </a:lvl9pPr>
          </a:lstStyle>
          <a:p>
            <a:pPr hangingPunct="1"/>
            <a:r>
              <a:rPr lang="en-US" dirty="0"/>
              <a:t>Other uses for LIGO</a:t>
            </a:r>
          </a:p>
        </p:txBody>
      </p:sp>
      <p:pic>
        <p:nvPicPr>
          <p:cNvPr id="2" name="Picture 1028">
            <a:extLst>
              <a:ext uri="{FF2B5EF4-FFF2-40B4-BE49-F238E27FC236}">
                <a16:creationId xmlns:a16="http://schemas.microsoft.com/office/drawing/2014/main" id="{1B42CDC5-78FD-49E3-D1B8-40335A9A4DAF}"/>
              </a:ext>
            </a:extLst>
          </p:cNvPr>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b="25249"/>
          <a:stretch>
            <a:fillRect/>
          </a:stretch>
        </p:blipFill>
        <p:spPr bwMode="auto">
          <a:xfrm>
            <a:off x="176839" y="595085"/>
            <a:ext cx="3451225" cy="1654175"/>
          </a:xfrm>
          <a:prstGeom prst="rect">
            <a:avLst/>
          </a:prstGeom>
          <a:noFill/>
          <a:ln w="57150" cmpd="thickThin">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029">
            <a:extLst>
              <a:ext uri="{FF2B5EF4-FFF2-40B4-BE49-F238E27FC236}">
                <a16:creationId xmlns:a16="http://schemas.microsoft.com/office/drawing/2014/main" id="{1D95A817-E630-09ED-B58C-E545DD47E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068" y="1937136"/>
            <a:ext cx="5184475" cy="31016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031">
            <a:extLst>
              <a:ext uri="{FF2B5EF4-FFF2-40B4-BE49-F238E27FC236}">
                <a16:creationId xmlns:a16="http://schemas.microsoft.com/office/drawing/2014/main" id="{2547C1E1-0329-0033-70EC-E2844652B9C3}"/>
              </a:ext>
            </a:extLst>
          </p:cNvPr>
          <p:cNvSpPr txBox="1">
            <a:spLocks noChangeArrowheads="1"/>
          </p:cNvSpPr>
          <p:nvPr/>
        </p:nvSpPr>
        <p:spPr bwMode="auto">
          <a:xfrm>
            <a:off x="1092032" y="2309646"/>
            <a:ext cx="1620838"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r>
              <a:rPr lang="en-US" altLang="en-US" sz="2000" b="1" dirty="0"/>
              <a:t>pet alligator</a:t>
            </a:r>
          </a:p>
        </p:txBody>
      </p:sp>
      <p:sp>
        <p:nvSpPr>
          <p:cNvPr id="6" name="Text Box 1032">
            <a:extLst>
              <a:ext uri="{FF2B5EF4-FFF2-40B4-BE49-F238E27FC236}">
                <a16:creationId xmlns:a16="http://schemas.microsoft.com/office/drawing/2014/main" id="{E4E0DE23-EB2D-86B6-B499-9C5E7664F430}"/>
              </a:ext>
            </a:extLst>
          </p:cNvPr>
          <p:cNvSpPr txBox="1">
            <a:spLocks noChangeArrowheads="1"/>
          </p:cNvSpPr>
          <p:nvPr/>
        </p:nvSpPr>
        <p:spPr bwMode="auto">
          <a:xfrm>
            <a:off x="5011317" y="1543168"/>
            <a:ext cx="28479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spAutoFit/>
          </a:bodyPr>
          <a:lstStyle/>
          <a:p>
            <a:r>
              <a:rPr lang="en-US" altLang="en-US" sz="2000" b="1" dirty="0"/>
              <a:t>collecting bullet holes</a:t>
            </a:r>
          </a:p>
        </p:txBody>
      </p:sp>
    </p:spTree>
    <p:extLst>
      <p:ext uri="{BB962C8B-B14F-4D97-AF65-F5344CB8AC3E}">
        <p14:creationId xmlns:p14="http://schemas.microsoft.com/office/powerpoint/2010/main" val="3678019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Picture 2" descr="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739"/>
            <a:ext cx="9144001" cy="5128023"/>
          </a:xfrm>
          <a:prstGeom prst="rect">
            <a:avLst/>
          </a:prstGeom>
          <a:ln w="12700">
            <a:miter lim="400000"/>
          </a:ln>
        </p:spPr>
      </p:pic>
      <p:pic>
        <p:nvPicPr>
          <p:cNvPr id="3" name="Image" descr="Image">
            <a:extLst>
              <a:ext uri="{FF2B5EF4-FFF2-40B4-BE49-F238E27FC236}">
                <a16:creationId xmlns:a16="http://schemas.microsoft.com/office/drawing/2014/main" id="{F2AAD93E-22CD-BE46-AB5F-A123629D6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7744">
            <a:off x="2654878" y="330832"/>
            <a:ext cx="4018490" cy="5143500"/>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Picture 2" descr="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550" y="0"/>
            <a:ext cx="6858000" cy="51435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80D47-CD7B-ADEF-17F5-6BCF7F177C00}"/>
              </a:ext>
            </a:extLst>
          </p:cNvPr>
          <p:cNvSpPr>
            <a:spLocks noGrp="1"/>
          </p:cNvSpPr>
          <p:nvPr>
            <p:ph type="title"/>
          </p:nvPr>
        </p:nvSpPr>
        <p:spPr/>
        <p:txBody>
          <a:bodyPr>
            <a:normAutofit fontScale="90000"/>
          </a:bodyPr>
          <a:lstStyle/>
          <a:p>
            <a:r>
              <a:rPr lang="en-US" dirty="0"/>
              <a:t>Looking to the future – </a:t>
            </a:r>
            <a:br>
              <a:rPr lang="en-US" dirty="0"/>
            </a:br>
            <a:r>
              <a:rPr lang="en-US" dirty="0"/>
              <a:t>the Einstein Telescope</a:t>
            </a:r>
            <a:endParaRPr lang="en-AU" dirty="0"/>
          </a:p>
        </p:txBody>
      </p:sp>
      <p:sp>
        <p:nvSpPr>
          <p:cNvPr id="5" name="Text Placeholder 4">
            <a:extLst>
              <a:ext uri="{FF2B5EF4-FFF2-40B4-BE49-F238E27FC236}">
                <a16:creationId xmlns:a16="http://schemas.microsoft.com/office/drawing/2014/main" id="{A7D0A98F-169A-4017-D054-0018C29AB34E}"/>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2800648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7557BD-1AE7-6A01-C822-1F07227B8633}"/>
              </a:ext>
            </a:extLst>
          </p:cNvPr>
          <p:cNvSpPr>
            <a:spLocks noGrp="1"/>
          </p:cNvSpPr>
          <p:nvPr>
            <p:ph type="title"/>
          </p:nvPr>
        </p:nvSpPr>
        <p:spPr/>
        <p:txBody>
          <a:bodyPr/>
          <a:lstStyle/>
          <a:p>
            <a:r>
              <a:rPr lang="en-US" dirty="0"/>
              <a:t>The Einstein Telescope</a:t>
            </a:r>
            <a:endParaRPr lang="en-AU" dirty="0"/>
          </a:p>
        </p:txBody>
      </p:sp>
      <p:sp>
        <p:nvSpPr>
          <p:cNvPr id="7" name="Text Placeholder 6">
            <a:extLst>
              <a:ext uri="{FF2B5EF4-FFF2-40B4-BE49-F238E27FC236}">
                <a16:creationId xmlns:a16="http://schemas.microsoft.com/office/drawing/2014/main" id="{28D3A0D0-8236-5F6F-8A13-1AB951D2F3A4}"/>
              </a:ext>
            </a:extLst>
          </p:cNvPr>
          <p:cNvSpPr>
            <a:spLocks noGrp="1"/>
          </p:cNvSpPr>
          <p:nvPr>
            <p:ph type="body" idx="1"/>
          </p:nvPr>
        </p:nvSpPr>
        <p:spPr>
          <a:xfrm>
            <a:off x="669729" y="1030266"/>
            <a:ext cx="7804547" cy="3737069"/>
          </a:xfrm>
        </p:spPr>
        <p:txBody>
          <a:bodyPr>
            <a:normAutofit fontScale="92500" lnSpcReduction="20000"/>
          </a:bodyPr>
          <a:lstStyle/>
          <a:p>
            <a:pPr>
              <a:lnSpc>
                <a:spcPct val="120000"/>
              </a:lnSpc>
              <a:spcAft>
                <a:spcPts val="600"/>
              </a:spcAft>
            </a:pPr>
            <a:r>
              <a:rPr lang="en-US" dirty="0"/>
              <a:t>A </a:t>
            </a:r>
            <a:r>
              <a:rPr lang="en-US" b="1" dirty="0">
                <a:solidFill>
                  <a:schemeClr val="accent3">
                    <a:lumMod val="50000"/>
                  </a:schemeClr>
                </a:solidFill>
              </a:rPr>
              <a:t>multi-billion Euro</a:t>
            </a:r>
            <a:r>
              <a:rPr lang="en-US" dirty="0"/>
              <a:t>, pan-European project involving thousands of people. </a:t>
            </a:r>
          </a:p>
          <a:p>
            <a:pPr>
              <a:lnSpc>
                <a:spcPct val="120000"/>
              </a:lnSpc>
              <a:spcAft>
                <a:spcPts val="600"/>
              </a:spcAft>
            </a:pPr>
            <a:r>
              <a:rPr lang="en-US" dirty="0"/>
              <a:t>There is a possibility of it “landing” in NL, and we are a major part of the ET project and collaboration leadership</a:t>
            </a:r>
          </a:p>
          <a:p>
            <a:pPr>
              <a:lnSpc>
                <a:spcPct val="120000"/>
              </a:lnSpc>
              <a:spcAft>
                <a:spcPts val="600"/>
              </a:spcAft>
            </a:pPr>
            <a:r>
              <a:rPr lang="en-US" dirty="0"/>
              <a:t>We must make </a:t>
            </a:r>
            <a:r>
              <a:rPr lang="en-US" b="1" dirty="0">
                <a:solidFill>
                  <a:schemeClr val="accent1">
                    <a:lumMod val="50000"/>
                  </a:schemeClr>
                </a:solidFill>
              </a:rPr>
              <a:t>strategic decisions</a:t>
            </a:r>
            <a:r>
              <a:rPr lang="en-US" dirty="0"/>
              <a:t> – the project is too big to ‘fit’ in </a:t>
            </a:r>
            <a:r>
              <a:rPr lang="en-US" dirty="0" err="1"/>
              <a:t>Nikhef</a:t>
            </a:r>
            <a:r>
              <a:rPr lang="en-US" dirty="0"/>
              <a:t> as it stands.</a:t>
            </a:r>
          </a:p>
          <a:p>
            <a:pPr>
              <a:lnSpc>
                <a:spcPct val="120000"/>
              </a:lnSpc>
              <a:spcAft>
                <a:spcPts val="600"/>
              </a:spcAft>
            </a:pPr>
            <a:r>
              <a:rPr lang="en-US" dirty="0" err="1"/>
              <a:t>Groeifonds</a:t>
            </a:r>
            <a:r>
              <a:rPr lang="en-US" dirty="0"/>
              <a:t> – </a:t>
            </a:r>
            <a:r>
              <a:rPr lang="en-US" b="1" dirty="0">
                <a:solidFill>
                  <a:schemeClr val="accent6">
                    <a:lumMod val="50000"/>
                  </a:schemeClr>
                </a:solidFill>
              </a:rPr>
              <a:t>No direct funding for scientists</a:t>
            </a:r>
          </a:p>
          <a:p>
            <a:pPr>
              <a:lnSpc>
                <a:spcPct val="120000"/>
              </a:lnSpc>
              <a:spcAft>
                <a:spcPts val="600"/>
              </a:spcAft>
            </a:pPr>
            <a:endParaRPr lang="en-US" b="1" dirty="0">
              <a:solidFill>
                <a:schemeClr val="accent6">
                  <a:lumMod val="50000"/>
                </a:schemeClr>
              </a:solidFill>
            </a:endParaRPr>
          </a:p>
          <a:p>
            <a:pPr marL="2422525" indent="-2422525">
              <a:lnSpc>
                <a:spcPct val="120000"/>
              </a:lnSpc>
              <a:spcAft>
                <a:spcPts val="600"/>
              </a:spcAft>
              <a:buNone/>
            </a:pPr>
            <a:r>
              <a:rPr lang="en-US" dirty="0">
                <a:solidFill>
                  <a:schemeClr val="tx1"/>
                </a:solidFill>
              </a:rPr>
              <a:t>	Currently ongoing: </a:t>
            </a:r>
            <a:br>
              <a:rPr lang="en-US" dirty="0">
                <a:solidFill>
                  <a:schemeClr val="tx1"/>
                </a:solidFill>
              </a:rPr>
            </a:br>
            <a:r>
              <a:rPr lang="en-US" dirty="0">
                <a:solidFill>
                  <a:schemeClr val="tx1"/>
                </a:solidFill>
              </a:rPr>
              <a:t>Site-studies, collaboration building, prototyping, research projects</a:t>
            </a:r>
            <a:endParaRPr lang="en-US" dirty="0"/>
          </a:p>
        </p:txBody>
      </p:sp>
    </p:spTree>
    <p:extLst>
      <p:ext uri="{BB962C8B-B14F-4D97-AF65-F5344CB8AC3E}">
        <p14:creationId xmlns:p14="http://schemas.microsoft.com/office/powerpoint/2010/main" val="35732021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itle 1"/>
          <p:cNvSpPr txBox="1">
            <a:spLocks noGrp="1"/>
          </p:cNvSpPr>
          <p:nvPr>
            <p:ph type="title"/>
          </p:nvPr>
        </p:nvSpPr>
        <p:spPr>
          <a:prstGeom prst="rect">
            <a:avLst/>
          </a:prstGeom>
        </p:spPr>
        <p:txBody>
          <a:bodyPr>
            <a:normAutofit fontScale="90000"/>
          </a:bodyPr>
          <a:lstStyle/>
          <a:p>
            <a:r>
              <a:t>The Einstein Telescope, the EU project timeline</a:t>
            </a:r>
          </a:p>
        </p:txBody>
      </p:sp>
      <p:sp>
        <p:nvSpPr>
          <p:cNvPr id="2" name="Text Placeholder 1">
            <a:extLst>
              <a:ext uri="{FF2B5EF4-FFF2-40B4-BE49-F238E27FC236}">
                <a16:creationId xmlns:a16="http://schemas.microsoft.com/office/drawing/2014/main" id="{9E02F027-73EB-F56E-D9F1-5460CB824C65}"/>
              </a:ext>
            </a:extLst>
          </p:cNvPr>
          <p:cNvSpPr>
            <a:spLocks noGrp="1"/>
          </p:cNvSpPr>
          <p:nvPr>
            <p:ph type="body" idx="1"/>
          </p:nvPr>
        </p:nvSpPr>
        <p:spPr/>
        <p:txBody>
          <a:bodyPr/>
          <a:lstStyle/>
          <a:p>
            <a:endParaRPr lang="en-AU"/>
          </a:p>
        </p:txBody>
      </p:sp>
      <p:grpSp>
        <p:nvGrpSpPr>
          <p:cNvPr id="471" name="Espace réservé du contenu 4"/>
          <p:cNvGrpSpPr/>
          <p:nvPr/>
        </p:nvGrpSpPr>
        <p:grpSpPr>
          <a:xfrm>
            <a:off x="628699" y="1004682"/>
            <a:ext cx="7886604" cy="3263504"/>
            <a:chOff x="0" y="0"/>
            <a:chExt cx="21030941" cy="8702675"/>
          </a:xfrm>
        </p:grpSpPr>
        <p:sp>
          <p:nvSpPr>
            <p:cNvPr id="452" name="Arrow"/>
            <p:cNvSpPr/>
            <p:nvPr/>
          </p:nvSpPr>
          <p:spPr>
            <a:xfrm>
              <a:off x="1577337" y="0"/>
              <a:ext cx="17876519" cy="8702675"/>
            </a:xfrm>
            <a:prstGeom prst="rightArrow">
              <a:avLst>
                <a:gd name="adj1" fmla="val 50000"/>
                <a:gd name="adj2" fmla="val 50000"/>
              </a:avLst>
            </a:prstGeom>
            <a:solidFill>
              <a:srgbClr val="A6A6A6"/>
            </a:solidFill>
            <a:ln w="12700" cap="flat">
              <a:noFill/>
              <a:miter lim="400000"/>
            </a:ln>
            <a:effectLst/>
          </p:spPr>
          <p:txBody>
            <a:bodyPr wrap="square" lIns="34290" tIns="34290" rIns="34290" bIns="34290" numCol="1" anchor="t">
              <a:noAutofit/>
            </a:bodyPr>
            <a:lstStyle/>
            <a:p>
              <a:pPr algn="l" defTabSz="685800">
                <a:lnSpc>
                  <a:spcPct val="90000"/>
                </a:lnSpc>
                <a:spcBef>
                  <a:spcPts val="750"/>
                </a:spcBef>
                <a:defRPr sz="5600" b="0">
                  <a:solidFill>
                    <a:srgbClr val="5F5F5F"/>
                  </a:solidFill>
                  <a:latin typeface="Calibri"/>
                  <a:ea typeface="Calibri"/>
                  <a:cs typeface="Calibri"/>
                  <a:sym typeface="Calibri"/>
                </a:defRPr>
              </a:pPr>
              <a:endParaRPr sz="2100" b="0">
                <a:solidFill>
                  <a:srgbClr val="5F5F5F"/>
                </a:solidFill>
                <a:latin typeface="Calibri"/>
                <a:cs typeface="Calibri"/>
                <a:sym typeface="Calibri"/>
              </a:endParaRPr>
            </a:p>
          </p:txBody>
        </p:sp>
        <p:grpSp>
          <p:nvGrpSpPr>
            <p:cNvPr id="455" name="Group"/>
            <p:cNvGrpSpPr/>
            <p:nvPr/>
          </p:nvGrpSpPr>
          <p:grpSpPr>
            <a:xfrm>
              <a:off x="0" y="2610802"/>
              <a:ext cx="3077662" cy="3481072"/>
              <a:chOff x="0" y="0"/>
              <a:chExt cx="3077661" cy="3481071"/>
            </a:xfrm>
          </p:grpSpPr>
          <p:sp>
            <p:nvSpPr>
              <p:cNvPr id="453" name="Rounded Rectangle"/>
              <p:cNvSpPr/>
              <p:nvPr/>
            </p:nvSpPr>
            <p:spPr>
              <a:xfrm>
                <a:off x="0" y="0"/>
                <a:ext cx="3077661" cy="3481071"/>
              </a:xfrm>
              <a:prstGeom prst="roundRect">
                <a:avLst>
                  <a:gd name="adj" fmla="val 16667"/>
                </a:avLst>
              </a:prstGeom>
              <a:solidFill>
                <a:srgbClr val="96224F"/>
              </a:solidFill>
              <a:ln w="25400" cap="flat">
                <a:solidFill>
                  <a:srgbClr val="FFFFFF"/>
                </a:solidFill>
                <a:prstDash val="solid"/>
                <a:miter lim="800000"/>
              </a:ln>
              <a:effectLst/>
            </p:spPr>
            <p:txBody>
              <a:bodyPr wrap="square" lIns="34290" tIns="34290" rIns="34290" bIns="34290" numCol="1" anchor="ctr">
                <a:noAutofit/>
              </a:bodyPr>
              <a:lstStyle/>
              <a:p>
                <a:pPr defTabSz="400050">
                  <a:lnSpc>
                    <a:spcPct val="90000"/>
                  </a:lnSpc>
                  <a:spcBef>
                    <a:spcPts val="863"/>
                  </a:spcBef>
                  <a:defRPr sz="2400" b="0">
                    <a:solidFill>
                      <a:srgbClr val="FFFFFF"/>
                    </a:solidFill>
                    <a:latin typeface="Calibri"/>
                    <a:ea typeface="Calibri"/>
                    <a:cs typeface="Calibri"/>
                    <a:sym typeface="Calibri"/>
                  </a:defRPr>
                </a:pPr>
                <a:endParaRPr sz="900" b="0">
                  <a:solidFill>
                    <a:srgbClr val="FFFFFF"/>
                  </a:solidFill>
                  <a:latin typeface="Calibri"/>
                  <a:cs typeface="Calibri"/>
                  <a:sym typeface="Calibri"/>
                </a:endParaRPr>
              </a:p>
            </p:txBody>
          </p:sp>
          <p:sp>
            <p:nvSpPr>
              <p:cNvPr id="454" name="2020…"/>
              <p:cNvSpPr txBox="1"/>
              <p:nvPr/>
            </p:nvSpPr>
            <p:spPr>
              <a:xfrm>
                <a:off x="150237" y="705722"/>
                <a:ext cx="2777184" cy="20696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400050">
                  <a:lnSpc>
                    <a:spcPct val="90000"/>
                  </a:lnSpc>
                  <a:spcBef>
                    <a:spcPts val="375"/>
                  </a:spcBef>
                  <a:defRPr sz="2400">
                    <a:solidFill>
                      <a:srgbClr val="FFFFFF"/>
                    </a:solidFill>
                    <a:latin typeface="Calibri"/>
                    <a:ea typeface="Calibri"/>
                    <a:cs typeface="Calibri"/>
                    <a:sym typeface="Calibri"/>
                  </a:defRPr>
                </a:pPr>
                <a:r>
                  <a:rPr sz="900" dirty="0">
                    <a:solidFill>
                      <a:srgbClr val="FFFFFF"/>
                    </a:solidFill>
                    <a:latin typeface="Calibri"/>
                    <a:cs typeface="Calibri"/>
                    <a:sym typeface="Calibri"/>
                  </a:rPr>
                  <a:t>2020 </a:t>
                </a:r>
                <a:endParaRPr sz="2100" dirty="0">
                  <a:solidFill>
                    <a:srgbClr val="FFFFFF"/>
                  </a:solidFill>
                  <a:latin typeface="Calibri"/>
                  <a:cs typeface="Calibri"/>
                  <a:sym typeface="Calibri"/>
                </a:endParaRPr>
              </a:p>
              <a:p>
                <a:pPr defTabSz="400050">
                  <a:lnSpc>
                    <a:spcPct val="90000"/>
                  </a:lnSpc>
                  <a:spcBef>
                    <a:spcPts val="863"/>
                  </a:spcBef>
                  <a:defRPr sz="2400">
                    <a:solidFill>
                      <a:srgbClr val="FFFFFF"/>
                    </a:solidFill>
                    <a:latin typeface="Calibri"/>
                    <a:ea typeface="Calibri"/>
                    <a:cs typeface="Calibri"/>
                    <a:sym typeface="Calibri"/>
                  </a:defRPr>
                </a:pPr>
                <a:endParaRPr sz="2100" dirty="0">
                  <a:solidFill>
                    <a:srgbClr val="FFFFFF"/>
                  </a:solidFill>
                  <a:latin typeface="Calibri"/>
                  <a:cs typeface="Calibri"/>
                  <a:sym typeface="Calibri"/>
                </a:endParaRPr>
              </a:p>
              <a:p>
                <a:pPr defTabSz="400050">
                  <a:lnSpc>
                    <a:spcPct val="90000"/>
                  </a:lnSpc>
                  <a:spcBef>
                    <a:spcPts val="375"/>
                  </a:spcBef>
                  <a:defRPr sz="2400" b="0">
                    <a:solidFill>
                      <a:srgbClr val="FFFFFF"/>
                    </a:solidFill>
                    <a:latin typeface="Calibri"/>
                    <a:ea typeface="Calibri"/>
                    <a:cs typeface="Calibri"/>
                    <a:sym typeface="Calibri"/>
                  </a:defRPr>
                </a:pPr>
                <a:r>
                  <a:rPr sz="900" b="0" dirty="0">
                    <a:solidFill>
                      <a:srgbClr val="FFFFFF"/>
                    </a:solidFill>
                    <a:latin typeface="Calibri"/>
                    <a:cs typeface="Calibri"/>
                    <a:sym typeface="Calibri"/>
                  </a:rPr>
                  <a:t>application ESFRI</a:t>
                </a:r>
              </a:p>
            </p:txBody>
          </p:sp>
        </p:grpSp>
        <p:grpSp>
          <p:nvGrpSpPr>
            <p:cNvPr id="458" name="Group"/>
            <p:cNvGrpSpPr/>
            <p:nvPr/>
          </p:nvGrpSpPr>
          <p:grpSpPr>
            <a:xfrm>
              <a:off x="3590857" y="2610802"/>
              <a:ext cx="3077661" cy="3481071"/>
              <a:chOff x="0" y="0"/>
              <a:chExt cx="3077661" cy="3481071"/>
            </a:xfrm>
          </p:grpSpPr>
          <p:sp>
            <p:nvSpPr>
              <p:cNvPr id="456" name="Rounded Rectangle"/>
              <p:cNvSpPr/>
              <p:nvPr/>
            </p:nvSpPr>
            <p:spPr>
              <a:xfrm>
                <a:off x="0" y="0"/>
                <a:ext cx="3077661" cy="3481071"/>
              </a:xfrm>
              <a:prstGeom prst="roundRect">
                <a:avLst>
                  <a:gd name="adj" fmla="val 16667"/>
                </a:avLst>
              </a:prstGeom>
              <a:solidFill>
                <a:srgbClr val="A72B46"/>
              </a:solidFill>
              <a:ln w="25400" cap="flat">
                <a:solidFill>
                  <a:srgbClr val="FFFFFF"/>
                </a:solidFill>
                <a:prstDash val="solid"/>
                <a:miter lim="800000"/>
              </a:ln>
              <a:effectLst/>
            </p:spPr>
            <p:txBody>
              <a:bodyPr wrap="square" lIns="34290" tIns="34290" rIns="34290" bIns="34290" numCol="1" anchor="ctr">
                <a:noAutofit/>
              </a:bodyPr>
              <a:lstStyle/>
              <a:p>
                <a:pPr defTabSz="400050">
                  <a:lnSpc>
                    <a:spcPct val="90000"/>
                  </a:lnSpc>
                  <a:spcBef>
                    <a:spcPts val="863"/>
                  </a:spcBef>
                  <a:defRPr sz="2400" b="0">
                    <a:solidFill>
                      <a:srgbClr val="FFFFFF"/>
                    </a:solidFill>
                    <a:latin typeface="Calibri"/>
                    <a:ea typeface="Calibri"/>
                    <a:cs typeface="Calibri"/>
                    <a:sym typeface="Calibri"/>
                  </a:defRPr>
                </a:pPr>
                <a:endParaRPr sz="900" b="0">
                  <a:solidFill>
                    <a:srgbClr val="FFFFFF"/>
                  </a:solidFill>
                  <a:latin typeface="Calibri"/>
                  <a:cs typeface="Calibri"/>
                  <a:sym typeface="Calibri"/>
                </a:endParaRPr>
              </a:p>
            </p:txBody>
          </p:sp>
          <p:sp>
            <p:nvSpPr>
              <p:cNvPr id="457" name="2021…"/>
              <p:cNvSpPr txBox="1"/>
              <p:nvPr/>
            </p:nvSpPr>
            <p:spPr>
              <a:xfrm>
                <a:off x="150237" y="425221"/>
                <a:ext cx="2777184" cy="2402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400050">
                  <a:lnSpc>
                    <a:spcPct val="90000"/>
                  </a:lnSpc>
                  <a:spcBef>
                    <a:spcPts val="375"/>
                  </a:spcBef>
                  <a:defRPr sz="2400">
                    <a:solidFill>
                      <a:srgbClr val="FFFFFF"/>
                    </a:solidFill>
                    <a:latin typeface="Calibri"/>
                    <a:ea typeface="Calibri"/>
                    <a:cs typeface="Calibri"/>
                    <a:sym typeface="Calibri"/>
                  </a:defRPr>
                </a:pPr>
                <a:r>
                  <a:rPr sz="900" dirty="0">
                    <a:solidFill>
                      <a:srgbClr val="FFFFFF"/>
                    </a:solidFill>
                    <a:latin typeface="Calibri"/>
                    <a:cs typeface="Calibri"/>
                    <a:sym typeface="Calibri"/>
                  </a:rPr>
                  <a:t>2021 </a:t>
                </a:r>
                <a:endParaRPr sz="2100" dirty="0">
                  <a:solidFill>
                    <a:srgbClr val="FFFFFF"/>
                  </a:solidFill>
                  <a:latin typeface="Calibri"/>
                  <a:cs typeface="Calibri"/>
                  <a:sym typeface="Calibri"/>
                </a:endParaRPr>
              </a:p>
              <a:p>
                <a:pPr defTabSz="400050">
                  <a:lnSpc>
                    <a:spcPct val="90000"/>
                  </a:lnSpc>
                  <a:spcBef>
                    <a:spcPts val="863"/>
                  </a:spcBef>
                  <a:defRPr sz="2400">
                    <a:solidFill>
                      <a:srgbClr val="FFFFFF"/>
                    </a:solidFill>
                    <a:latin typeface="Calibri"/>
                    <a:ea typeface="Calibri"/>
                    <a:cs typeface="Calibri"/>
                    <a:sym typeface="Calibri"/>
                  </a:defRPr>
                </a:pPr>
                <a:endParaRPr sz="2100" dirty="0">
                  <a:solidFill>
                    <a:srgbClr val="FFFFFF"/>
                  </a:solidFill>
                  <a:latin typeface="Calibri"/>
                  <a:cs typeface="Calibri"/>
                  <a:sym typeface="Calibri"/>
                </a:endParaRPr>
              </a:p>
              <a:p>
                <a:pPr defTabSz="400050">
                  <a:lnSpc>
                    <a:spcPct val="90000"/>
                  </a:lnSpc>
                  <a:spcBef>
                    <a:spcPts val="375"/>
                  </a:spcBef>
                  <a:defRPr sz="2400" b="0">
                    <a:solidFill>
                      <a:srgbClr val="FFFFFF"/>
                    </a:solidFill>
                    <a:latin typeface="Calibri"/>
                    <a:ea typeface="Calibri"/>
                    <a:cs typeface="Calibri"/>
                    <a:sym typeface="Calibri"/>
                  </a:defRPr>
                </a:pPr>
                <a:r>
                  <a:rPr sz="900" b="0" dirty="0">
                    <a:solidFill>
                      <a:srgbClr val="FFFFFF"/>
                    </a:solidFill>
                    <a:latin typeface="Calibri"/>
                    <a:cs typeface="Calibri"/>
                    <a:sym typeface="Calibri"/>
                  </a:rPr>
                  <a:t>ET is added to the ESFRI roadmap</a:t>
                </a:r>
              </a:p>
            </p:txBody>
          </p:sp>
        </p:grpSp>
        <p:grpSp>
          <p:nvGrpSpPr>
            <p:cNvPr id="461" name="Group"/>
            <p:cNvGrpSpPr/>
            <p:nvPr/>
          </p:nvGrpSpPr>
          <p:grpSpPr>
            <a:xfrm>
              <a:off x="7181465" y="2610802"/>
              <a:ext cx="3077661" cy="3481071"/>
              <a:chOff x="0" y="0"/>
              <a:chExt cx="3077661" cy="3481071"/>
            </a:xfrm>
          </p:grpSpPr>
          <p:sp>
            <p:nvSpPr>
              <p:cNvPr id="459" name="Rounded Rectangle"/>
              <p:cNvSpPr/>
              <p:nvPr/>
            </p:nvSpPr>
            <p:spPr>
              <a:xfrm>
                <a:off x="0" y="0"/>
                <a:ext cx="3077661" cy="3481071"/>
              </a:xfrm>
              <a:prstGeom prst="roundRect">
                <a:avLst>
                  <a:gd name="adj" fmla="val 16667"/>
                </a:avLst>
              </a:prstGeom>
              <a:solidFill>
                <a:srgbClr val="B23141"/>
              </a:solidFill>
              <a:ln w="25400" cap="flat">
                <a:solidFill>
                  <a:srgbClr val="FFFFFF"/>
                </a:solidFill>
                <a:prstDash val="solid"/>
                <a:miter lim="800000"/>
              </a:ln>
              <a:effectLst/>
            </p:spPr>
            <p:txBody>
              <a:bodyPr wrap="square" lIns="34290" tIns="34290" rIns="34290" bIns="34290" numCol="1" anchor="ctr">
                <a:noAutofit/>
              </a:bodyPr>
              <a:lstStyle/>
              <a:p>
                <a:pPr defTabSz="400050">
                  <a:lnSpc>
                    <a:spcPct val="90000"/>
                  </a:lnSpc>
                  <a:spcBef>
                    <a:spcPts val="863"/>
                  </a:spcBef>
                  <a:defRPr sz="2400" b="0">
                    <a:solidFill>
                      <a:srgbClr val="FFFFFF"/>
                    </a:solidFill>
                    <a:latin typeface="Calibri"/>
                    <a:ea typeface="Calibri"/>
                    <a:cs typeface="Calibri"/>
                    <a:sym typeface="Calibri"/>
                  </a:defRPr>
                </a:pPr>
                <a:endParaRPr sz="900" b="0">
                  <a:solidFill>
                    <a:srgbClr val="FFFFFF"/>
                  </a:solidFill>
                  <a:latin typeface="Calibri"/>
                  <a:cs typeface="Calibri"/>
                  <a:sym typeface="Calibri"/>
                </a:endParaRPr>
              </a:p>
            </p:txBody>
          </p:sp>
          <p:sp>
            <p:nvSpPr>
              <p:cNvPr id="460" name="2024…"/>
              <p:cNvSpPr txBox="1"/>
              <p:nvPr/>
            </p:nvSpPr>
            <p:spPr>
              <a:xfrm>
                <a:off x="150237" y="615816"/>
                <a:ext cx="2777184" cy="24526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400050">
                  <a:lnSpc>
                    <a:spcPct val="90000"/>
                  </a:lnSpc>
                  <a:spcBef>
                    <a:spcPts val="375"/>
                  </a:spcBef>
                  <a:defRPr sz="2400">
                    <a:solidFill>
                      <a:srgbClr val="FFFFFF"/>
                    </a:solidFill>
                    <a:latin typeface="Calibri"/>
                    <a:ea typeface="Calibri"/>
                    <a:cs typeface="Calibri"/>
                    <a:sym typeface="Calibri"/>
                  </a:defRPr>
                </a:pPr>
                <a:r>
                  <a:rPr sz="900">
                    <a:solidFill>
                      <a:srgbClr val="FFFFFF"/>
                    </a:solidFill>
                    <a:latin typeface="Calibri"/>
                    <a:cs typeface="Calibri"/>
                    <a:sym typeface="Calibri"/>
                  </a:rPr>
                  <a:t>2024 </a:t>
                </a:r>
              </a:p>
              <a:p>
                <a:pPr defTabSz="400050">
                  <a:lnSpc>
                    <a:spcPct val="90000"/>
                  </a:lnSpc>
                  <a:spcBef>
                    <a:spcPts val="375"/>
                  </a:spcBef>
                  <a:defRPr sz="2400">
                    <a:solidFill>
                      <a:srgbClr val="FFFFFF"/>
                    </a:solidFill>
                    <a:latin typeface="Calibri"/>
                    <a:ea typeface="Calibri"/>
                    <a:cs typeface="Calibri"/>
                    <a:sym typeface="Calibri"/>
                  </a:defRPr>
                </a:pPr>
                <a:endParaRPr sz="900">
                  <a:solidFill>
                    <a:srgbClr val="FFFFFF"/>
                  </a:solidFill>
                  <a:latin typeface="Calibri"/>
                  <a:cs typeface="Calibri"/>
                  <a:sym typeface="Calibri"/>
                </a:endParaRPr>
              </a:p>
              <a:p>
                <a:pPr defTabSz="400050">
                  <a:lnSpc>
                    <a:spcPct val="90000"/>
                  </a:lnSpc>
                  <a:spcBef>
                    <a:spcPts val="375"/>
                  </a:spcBef>
                  <a:defRPr sz="2400" b="0">
                    <a:solidFill>
                      <a:srgbClr val="FFFFFF"/>
                    </a:solidFill>
                    <a:latin typeface="Calibri"/>
                    <a:ea typeface="Calibri"/>
                    <a:cs typeface="Calibri"/>
                    <a:sym typeface="Calibri"/>
                  </a:defRPr>
                </a:pPr>
                <a:r>
                  <a:rPr sz="900" b="0">
                    <a:solidFill>
                      <a:srgbClr val="FFFFFF"/>
                    </a:solidFill>
                    <a:latin typeface="Calibri"/>
                    <a:cs typeface="Calibri"/>
                    <a:sym typeface="Calibri"/>
                  </a:rPr>
                  <a:t>The 2 sites in competition, EMR and Sardinia, have to deliver their bid</a:t>
                </a:r>
              </a:p>
            </p:txBody>
          </p:sp>
        </p:grpSp>
        <p:grpSp>
          <p:nvGrpSpPr>
            <p:cNvPr id="464" name="Group"/>
            <p:cNvGrpSpPr/>
            <p:nvPr/>
          </p:nvGrpSpPr>
          <p:grpSpPr>
            <a:xfrm>
              <a:off x="10772067" y="2610802"/>
              <a:ext cx="3077661" cy="3481071"/>
              <a:chOff x="0" y="0"/>
              <a:chExt cx="3077661" cy="3481071"/>
            </a:xfrm>
          </p:grpSpPr>
          <p:sp>
            <p:nvSpPr>
              <p:cNvPr id="462" name="Rounded Rectangle"/>
              <p:cNvSpPr/>
              <p:nvPr/>
            </p:nvSpPr>
            <p:spPr>
              <a:xfrm>
                <a:off x="0" y="0"/>
                <a:ext cx="3077661" cy="3481071"/>
              </a:xfrm>
              <a:prstGeom prst="roundRect">
                <a:avLst>
                  <a:gd name="adj" fmla="val 16667"/>
                </a:avLst>
              </a:prstGeom>
              <a:solidFill>
                <a:srgbClr val="BE373B"/>
              </a:solidFill>
              <a:ln w="25400" cap="flat">
                <a:solidFill>
                  <a:srgbClr val="FFFFFF"/>
                </a:solidFill>
                <a:prstDash val="solid"/>
                <a:miter lim="800000"/>
              </a:ln>
              <a:effectLst/>
            </p:spPr>
            <p:txBody>
              <a:bodyPr wrap="square" lIns="34290" tIns="34290" rIns="34290" bIns="34290" numCol="1" anchor="ctr">
                <a:noAutofit/>
              </a:bodyPr>
              <a:lstStyle/>
              <a:p>
                <a:pPr defTabSz="400050">
                  <a:lnSpc>
                    <a:spcPct val="90000"/>
                  </a:lnSpc>
                  <a:spcBef>
                    <a:spcPts val="863"/>
                  </a:spcBef>
                  <a:defRPr sz="2400" b="0">
                    <a:solidFill>
                      <a:srgbClr val="FFFFFF"/>
                    </a:solidFill>
                    <a:latin typeface="Calibri"/>
                    <a:ea typeface="Calibri"/>
                    <a:cs typeface="Calibri"/>
                    <a:sym typeface="Calibri"/>
                  </a:defRPr>
                </a:pPr>
                <a:endParaRPr sz="900" b="0">
                  <a:solidFill>
                    <a:srgbClr val="FFFFFF"/>
                  </a:solidFill>
                  <a:latin typeface="Calibri"/>
                  <a:cs typeface="Calibri"/>
                  <a:sym typeface="Calibri"/>
                </a:endParaRPr>
              </a:p>
            </p:txBody>
          </p:sp>
          <p:sp>
            <p:nvSpPr>
              <p:cNvPr id="463" name="2025…"/>
              <p:cNvSpPr txBox="1"/>
              <p:nvPr/>
            </p:nvSpPr>
            <p:spPr>
              <a:xfrm>
                <a:off x="150237" y="839714"/>
                <a:ext cx="2777184" cy="19540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400050">
                  <a:lnSpc>
                    <a:spcPct val="90000"/>
                  </a:lnSpc>
                  <a:spcBef>
                    <a:spcPts val="375"/>
                  </a:spcBef>
                  <a:defRPr sz="2400">
                    <a:solidFill>
                      <a:srgbClr val="FFFFFF"/>
                    </a:solidFill>
                    <a:latin typeface="Calibri"/>
                    <a:ea typeface="Calibri"/>
                    <a:cs typeface="Calibri"/>
                    <a:sym typeface="Calibri"/>
                  </a:defRPr>
                </a:pPr>
                <a:r>
                  <a:rPr sz="900" dirty="0">
                    <a:solidFill>
                      <a:srgbClr val="FFFFFF"/>
                    </a:solidFill>
                    <a:latin typeface="Calibri"/>
                    <a:cs typeface="Calibri"/>
                    <a:sym typeface="Calibri"/>
                  </a:rPr>
                  <a:t>2025</a:t>
                </a:r>
                <a:endParaRPr sz="2100" dirty="0">
                  <a:solidFill>
                    <a:srgbClr val="FFFFFF"/>
                  </a:solidFill>
                  <a:latin typeface="Calibri"/>
                  <a:cs typeface="Calibri"/>
                  <a:sym typeface="Calibri"/>
                </a:endParaRPr>
              </a:p>
              <a:p>
                <a:pPr defTabSz="400050">
                  <a:lnSpc>
                    <a:spcPct val="90000"/>
                  </a:lnSpc>
                  <a:spcBef>
                    <a:spcPts val="375"/>
                  </a:spcBef>
                  <a:defRPr sz="2400">
                    <a:solidFill>
                      <a:srgbClr val="FFFFFF"/>
                    </a:solidFill>
                    <a:latin typeface="Calibri"/>
                    <a:ea typeface="Calibri"/>
                    <a:cs typeface="Calibri"/>
                    <a:sym typeface="Calibri"/>
                  </a:defRPr>
                </a:pPr>
                <a:br>
                  <a:rPr sz="1350" dirty="0">
                    <a:solidFill>
                      <a:srgbClr val="FFFFFF"/>
                    </a:solidFill>
                    <a:latin typeface="Calibri"/>
                    <a:cs typeface="Calibri"/>
                    <a:sym typeface="Calibri"/>
                  </a:rPr>
                </a:br>
                <a:r>
                  <a:rPr sz="900" dirty="0">
                    <a:solidFill>
                      <a:srgbClr val="FFFFFF"/>
                    </a:solidFill>
                    <a:latin typeface="Calibri"/>
                    <a:cs typeface="Calibri"/>
                    <a:sym typeface="Calibri"/>
                  </a:rPr>
                  <a:t> </a:t>
                </a:r>
                <a:endParaRPr sz="2100" dirty="0">
                  <a:solidFill>
                    <a:srgbClr val="FFFFFF"/>
                  </a:solidFill>
                  <a:latin typeface="Calibri"/>
                  <a:cs typeface="Calibri"/>
                  <a:sym typeface="Calibri"/>
                </a:endParaRPr>
              </a:p>
              <a:p>
                <a:pPr defTabSz="400050">
                  <a:lnSpc>
                    <a:spcPct val="90000"/>
                  </a:lnSpc>
                  <a:spcBef>
                    <a:spcPts val="375"/>
                  </a:spcBef>
                  <a:defRPr sz="2400" b="0">
                    <a:solidFill>
                      <a:srgbClr val="FFFFFF"/>
                    </a:solidFill>
                    <a:latin typeface="Calibri"/>
                    <a:ea typeface="Calibri"/>
                    <a:cs typeface="Calibri"/>
                    <a:sym typeface="Calibri"/>
                  </a:defRPr>
                </a:pPr>
                <a:r>
                  <a:rPr sz="900" b="0" dirty="0">
                    <a:solidFill>
                      <a:srgbClr val="FFFFFF"/>
                    </a:solidFill>
                    <a:latin typeface="Calibri"/>
                    <a:cs typeface="Calibri"/>
                    <a:sym typeface="Calibri"/>
                  </a:rPr>
                  <a:t>site decision</a:t>
                </a:r>
              </a:p>
            </p:txBody>
          </p:sp>
        </p:grpSp>
        <p:grpSp>
          <p:nvGrpSpPr>
            <p:cNvPr id="467" name="Group"/>
            <p:cNvGrpSpPr/>
            <p:nvPr/>
          </p:nvGrpSpPr>
          <p:grpSpPr>
            <a:xfrm>
              <a:off x="14362672" y="2610802"/>
              <a:ext cx="3077661" cy="3481071"/>
              <a:chOff x="0" y="0"/>
              <a:chExt cx="3077661" cy="3481071"/>
            </a:xfrm>
          </p:grpSpPr>
          <p:sp>
            <p:nvSpPr>
              <p:cNvPr id="465" name="Rounded Rectangle"/>
              <p:cNvSpPr/>
              <p:nvPr/>
            </p:nvSpPr>
            <p:spPr>
              <a:xfrm>
                <a:off x="0" y="0"/>
                <a:ext cx="3077661" cy="3481071"/>
              </a:xfrm>
              <a:prstGeom prst="roundRect">
                <a:avLst>
                  <a:gd name="adj" fmla="val 16667"/>
                </a:avLst>
              </a:prstGeom>
              <a:solidFill>
                <a:srgbClr val="CC3F34"/>
              </a:solidFill>
              <a:ln w="25400" cap="flat">
                <a:solidFill>
                  <a:srgbClr val="FFFFFF"/>
                </a:solidFill>
                <a:prstDash val="solid"/>
                <a:miter lim="800000"/>
              </a:ln>
              <a:effectLst/>
            </p:spPr>
            <p:txBody>
              <a:bodyPr wrap="square" lIns="34290" tIns="34290" rIns="34290" bIns="34290" numCol="1" anchor="ctr">
                <a:noAutofit/>
              </a:bodyPr>
              <a:lstStyle/>
              <a:p>
                <a:pPr defTabSz="400050">
                  <a:lnSpc>
                    <a:spcPct val="90000"/>
                  </a:lnSpc>
                  <a:spcBef>
                    <a:spcPts val="863"/>
                  </a:spcBef>
                  <a:defRPr sz="2400" b="0">
                    <a:solidFill>
                      <a:srgbClr val="FFFFFF"/>
                    </a:solidFill>
                    <a:latin typeface="Calibri"/>
                    <a:ea typeface="Calibri"/>
                    <a:cs typeface="Calibri"/>
                    <a:sym typeface="Calibri"/>
                  </a:defRPr>
                </a:pPr>
                <a:endParaRPr sz="900" b="0">
                  <a:solidFill>
                    <a:srgbClr val="FFFFFF"/>
                  </a:solidFill>
                  <a:latin typeface="Calibri"/>
                  <a:cs typeface="Calibri"/>
                  <a:sym typeface="Calibri"/>
                </a:endParaRPr>
              </a:p>
            </p:txBody>
          </p:sp>
          <p:sp>
            <p:nvSpPr>
              <p:cNvPr id="466" name="2026…"/>
              <p:cNvSpPr txBox="1"/>
              <p:nvPr/>
            </p:nvSpPr>
            <p:spPr>
              <a:xfrm>
                <a:off x="150237" y="373323"/>
                <a:ext cx="2777184" cy="27344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400050">
                  <a:lnSpc>
                    <a:spcPct val="90000"/>
                  </a:lnSpc>
                  <a:spcBef>
                    <a:spcPts val="375"/>
                  </a:spcBef>
                  <a:defRPr sz="2400">
                    <a:solidFill>
                      <a:srgbClr val="FFFFFF"/>
                    </a:solidFill>
                    <a:latin typeface="Calibri"/>
                    <a:ea typeface="Calibri"/>
                    <a:cs typeface="Calibri"/>
                    <a:sym typeface="Calibri"/>
                  </a:defRPr>
                </a:pPr>
                <a:r>
                  <a:rPr sz="900" dirty="0">
                    <a:solidFill>
                      <a:srgbClr val="FFFFFF"/>
                    </a:solidFill>
                    <a:latin typeface="Calibri"/>
                    <a:cs typeface="Calibri"/>
                    <a:sym typeface="Calibri"/>
                  </a:rPr>
                  <a:t>2026 </a:t>
                </a:r>
                <a:endParaRPr sz="2100" dirty="0">
                  <a:solidFill>
                    <a:srgbClr val="FFFFFF"/>
                  </a:solidFill>
                  <a:latin typeface="Calibri"/>
                  <a:cs typeface="Calibri"/>
                  <a:sym typeface="Calibri"/>
                </a:endParaRPr>
              </a:p>
              <a:p>
                <a:pPr defTabSz="400050">
                  <a:lnSpc>
                    <a:spcPct val="90000"/>
                  </a:lnSpc>
                  <a:spcBef>
                    <a:spcPts val="863"/>
                  </a:spcBef>
                  <a:defRPr sz="2400">
                    <a:solidFill>
                      <a:srgbClr val="FFFFFF"/>
                    </a:solidFill>
                    <a:latin typeface="Calibri"/>
                    <a:ea typeface="Calibri"/>
                    <a:cs typeface="Calibri"/>
                    <a:sym typeface="Calibri"/>
                  </a:defRPr>
                </a:pPr>
                <a:endParaRPr sz="2100" dirty="0">
                  <a:solidFill>
                    <a:srgbClr val="FFFFFF"/>
                  </a:solidFill>
                  <a:latin typeface="Calibri"/>
                  <a:cs typeface="Calibri"/>
                  <a:sym typeface="Calibri"/>
                </a:endParaRPr>
              </a:p>
              <a:p>
                <a:pPr defTabSz="400050">
                  <a:lnSpc>
                    <a:spcPct val="90000"/>
                  </a:lnSpc>
                  <a:spcBef>
                    <a:spcPts val="375"/>
                  </a:spcBef>
                  <a:defRPr sz="2400" b="0">
                    <a:solidFill>
                      <a:srgbClr val="FFFFFF"/>
                    </a:solidFill>
                    <a:latin typeface="Calibri"/>
                    <a:ea typeface="Calibri"/>
                    <a:cs typeface="Calibri"/>
                    <a:sym typeface="Calibri"/>
                  </a:defRPr>
                </a:pPr>
                <a:r>
                  <a:rPr sz="900" b="0" dirty="0">
                    <a:solidFill>
                      <a:srgbClr val="FFFFFF"/>
                    </a:solidFill>
                    <a:latin typeface="Calibri"/>
                    <a:cs typeface="Calibri"/>
                    <a:sym typeface="Calibri"/>
                  </a:rPr>
                  <a:t>preparation &amp; realization/ building ET-EMR</a:t>
                </a:r>
              </a:p>
            </p:txBody>
          </p:sp>
        </p:grpSp>
        <p:grpSp>
          <p:nvGrpSpPr>
            <p:cNvPr id="470" name="Group"/>
            <p:cNvGrpSpPr/>
            <p:nvPr/>
          </p:nvGrpSpPr>
          <p:grpSpPr>
            <a:xfrm>
              <a:off x="17953280" y="2610802"/>
              <a:ext cx="3077661" cy="3481071"/>
              <a:chOff x="0" y="0"/>
              <a:chExt cx="3077661" cy="3481071"/>
            </a:xfrm>
          </p:grpSpPr>
          <p:sp>
            <p:nvSpPr>
              <p:cNvPr id="468" name="Rounded Rectangle"/>
              <p:cNvSpPr/>
              <p:nvPr/>
            </p:nvSpPr>
            <p:spPr>
              <a:xfrm>
                <a:off x="0" y="0"/>
                <a:ext cx="3077661" cy="3481071"/>
              </a:xfrm>
              <a:prstGeom prst="roundRect">
                <a:avLst>
                  <a:gd name="adj" fmla="val 16667"/>
                </a:avLst>
              </a:prstGeom>
              <a:solidFill>
                <a:srgbClr val="E94E25"/>
              </a:solidFill>
              <a:ln w="25400" cap="flat">
                <a:solidFill>
                  <a:srgbClr val="FFFFFF"/>
                </a:solidFill>
                <a:prstDash val="solid"/>
                <a:miter lim="800000"/>
              </a:ln>
              <a:effectLst/>
            </p:spPr>
            <p:txBody>
              <a:bodyPr wrap="square" lIns="34290" tIns="34290" rIns="34290" bIns="34290" numCol="1" anchor="ctr">
                <a:noAutofit/>
              </a:bodyPr>
              <a:lstStyle/>
              <a:p>
                <a:pPr defTabSz="400050">
                  <a:lnSpc>
                    <a:spcPct val="90000"/>
                  </a:lnSpc>
                  <a:spcBef>
                    <a:spcPts val="863"/>
                  </a:spcBef>
                  <a:defRPr sz="2400" b="0">
                    <a:solidFill>
                      <a:srgbClr val="FFFFFF"/>
                    </a:solidFill>
                    <a:latin typeface="Calibri"/>
                    <a:ea typeface="Calibri"/>
                    <a:cs typeface="Calibri"/>
                    <a:sym typeface="Calibri"/>
                  </a:defRPr>
                </a:pPr>
                <a:endParaRPr sz="900" b="0">
                  <a:solidFill>
                    <a:srgbClr val="FFFFFF"/>
                  </a:solidFill>
                  <a:latin typeface="Calibri"/>
                  <a:cs typeface="Calibri"/>
                  <a:sym typeface="Calibri"/>
                </a:endParaRPr>
              </a:p>
            </p:txBody>
          </p:sp>
          <p:sp>
            <p:nvSpPr>
              <p:cNvPr id="469" name="2035…"/>
              <p:cNvSpPr txBox="1"/>
              <p:nvPr/>
            </p:nvSpPr>
            <p:spPr>
              <a:xfrm>
                <a:off x="150237" y="582613"/>
                <a:ext cx="2777184" cy="23158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defTabSz="400050">
                  <a:lnSpc>
                    <a:spcPct val="90000"/>
                  </a:lnSpc>
                  <a:spcBef>
                    <a:spcPts val="375"/>
                  </a:spcBef>
                  <a:defRPr sz="2400">
                    <a:solidFill>
                      <a:srgbClr val="FFFFFF"/>
                    </a:solidFill>
                    <a:latin typeface="Calibri"/>
                    <a:ea typeface="Calibri"/>
                    <a:cs typeface="Calibri"/>
                    <a:sym typeface="Calibri"/>
                  </a:defRPr>
                </a:pPr>
                <a:r>
                  <a:rPr sz="900">
                    <a:solidFill>
                      <a:srgbClr val="FFFFFF"/>
                    </a:solidFill>
                    <a:latin typeface="Calibri"/>
                    <a:cs typeface="Calibri"/>
                    <a:sym typeface="Calibri"/>
                  </a:rPr>
                  <a:t>2035</a:t>
                </a:r>
                <a:r>
                  <a:rPr sz="900" b="0">
                    <a:solidFill>
                      <a:srgbClr val="FFFFFF"/>
                    </a:solidFill>
                    <a:latin typeface="Calibri"/>
                    <a:cs typeface="Calibri"/>
                    <a:sym typeface="Calibri"/>
                  </a:rPr>
                  <a:t> </a:t>
                </a:r>
                <a:endParaRPr sz="2100">
                  <a:solidFill>
                    <a:srgbClr val="FFFFFF"/>
                  </a:solidFill>
                  <a:latin typeface="Calibri"/>
                  <a:cs typeface="Calibri"/>
                  <a:sym typeface="Calibri"/>
                </a:endParaRPr>
              </a:p>
              <a:p>
                <a:pPr defTabSz="400050">
                  <a:lnSpc>
                    <a:spcPct val="90000"/>
                  </a:lnSpc>
                  <a:spcBef>
                    <a:spcPts val="375"/>
                  </a:spcBef>
                  <a:defRPr sz="2400" b="0">
                    <a:solidFill>
                      <a:srgbClr val="FFFFFF"/>
                    </a:solidFill>
                    <a:latin typeface="Calibri"/>
                    <a:ea typeface="Calibri"/>
                    <a:cs typeface="Calibri"/>
                    <a:sym typeface="Calibri"/>
                  </a:defRPr>
                </a:pPr>
                <a:r>
                  <a:rPr sz="900" b="0">
                    <a:solidFill>
                      <a:srgbClr val="FFFFFF"/>
                    </a:solidFill>
                    <a:latin typeface="Calibri"/>
                    <a:cs typeface="Calibri"/>
                    <a:sym typeface="Calibri"/>
                  </a:rPr>
                  <a:t>explotation (measurements of Gravitational Waves by ET-EMR observatory)</a:t>
                </a:r>
              </a:p>
            </p:txBody>
          </p:sp>
        </p:grpSp>
      </p:grpSp>
      <p:sp>
        <p:nvSpPr>
          <p:cNvPr id="473" name="Star"/>
          <p:cNvSpPr/>
          <p:nvPr/>
        </p:nvSpPr>
        <p:spPr>
          <a:xfrm rot="17897479">
            <a:off x="2624458" y="2923045"/>
            <a:ext cx="498235" cy="473850"/>
          </a:xfrm>
          <a:prstGeom prst="star5">
            <a:avLst>
              <a:gd name="adj" fmla="val 19100"/>
              <a:gd name="hf" fmla="val 105146"/>
              <a:gd name="vf" fmla="val 110557"/>
            </a:avLst>
          </a:prstGeom>
          <a:solidFill>
            <a:srgbClr val="FFDE00"/>
          </a:solidFill>
          <a:ln w="12700">
            <a:miter lim="400000"/>
          </a:ln>
          <a:effectLst>
            <a:outerShdw blurRad="177800" dist="77045" dir="4140976" rotWithShape="0">
              <a:srgbClr val="000000">
                <a:alpha val="66672"/>
              </a:srgbClr>
            </a:outerShdw>
          </a:effectLst>
        </p:spPr>
        <p:txBody>
          <a:bodyPr lIns="26789" tIns="26789" rIns="26789" bIns="26789" anchor="ctr"/>
          <a:lstStyle/>
          <a:p>
            <a:pPr defTabSz="308074">
              <a:defRPr sz="3000" b="0">
                <a:solidFill>
                  <a:srgbClr val="FFFFFF"/>
                </a:solidFill>
                <a:latin typeface="+mn-lt"/>
                <a:ea typeface="+mn-ea"/>
                <a:cs typeface="+mn-cs"/>
                <a:sym typeface="Helvetica Neue Medium"/>
              </a:defRPr>
            </a:pPr>
            <a:endParaRPr sz="1125" b="0">
              <a:solidFill>
                <a:srgbClr val="FFFFFF"/>
              </a:solidFill>
              <a:latin typeface="Helvetica Neue Medium"/>
              <a:sym typeface="Helvetica Neue Medium"/>
            </a:endParaRPr>
          </a:p>
        </p:txBody>
      </p:sp>
      <p:sp>
        <p:nvSpPr>
          <p:cNvPr id="474" name="Star"/>
          <p:cNvSpPr/>
          <p:nvPr/>
        </p:nvSpPr>
        <p:spPr>
          <a:xfrm rot="17897479">
            <a:off x="5462908" y="1837195"/>
            <a:ext cx="498235" cy="473850"/>
          </a:xfrm>
          <a:prstGeom prst="star5">
            <a:avLst>
              <a:gd name="adj" fmla="val 19100"/>
              <a:gd name="hf" fmla="val 105146"/>
              <a:gd name="vf" fmla="val 110557"/>
            </a:avLst>
          </a:prstGeom>
          <a:solidFill>
            <a:srgbClr val="FFDE00"/>
          </a:solidFill>
          <a:ln w="12700">
            <a:miter lim="400000"/>
          </a:ln>
          <a:effectLst>
            <a:outerShdw blurRad="177800" dist="77045" dir="4140976" rotWithShape="0">
              <a:srgbClr val="000000">
                <a:alpha val="66672"/>
              </a:srgbClr>
            </a:outerShdw>
          </a:effectLst>
        </p:spPr>
        <p:txBody>
          <a:bodyPr lIns="26789" tIns="26789" rIns="26789" bIns="26789" anchor="ctr"/>
          <a:lstStyle/>
          <a:p>
            <a:pPr defTabSz="308074">
              <a:defRPr sz="3000" b="0">
                <a:solidFill>
                  <a:srgbClr val="FFFFFF"/>
                </a:solidFill>
                <a:latin typeface="+mn-lt"/>
                <a:ea typeface="+mn-ea"/>
                <a:cs typeface="+mn-cs"/>
                <a:sym typeface="Helvetica Neue Medium"/>
              </a:defRPr>
            </a:pPr>
            <a:endParaRPr sz="1125" b="0">
              <a:solidFill>
                <a:srgbClr val="FFFFFF"/>
              </a:solidFill>
              <a:latin typeface="Helvetica Neue Medium"/>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473"/>
                                        </p:tgtEl>
                                        <p:attrNameLst>
                                          <p:attrName>style.visibility</p:attrName>
                                        </p:attrNameLst>
                                      </p:cBhvr>
                                      <p:to>
                                        <p:strVal val="visible"/>
                                      </p:to>
                                    </p:set>
                                    <p:anim calcmode="lin" valueType="num">
                                      <p:cBhvr>
                                        <p:cTn id="7" dur="1000" fill="hold"/>
                                        <p:tgtEl>
                                          <p:spTgt spid="473"/>
                                        </p:tgtEl>
                                        <p:attrNameLst>
                                          <p:attrName>ppt_w</p:attrName>
                                        </p:attrNameLst>
                                      </p:cBhvr>
                                      <p:tavLst>
                                        <p:tav tm="0" fmla="#ppt_w*sin(2.5*pi*$)">
                                          <p:val>
                                            <p:fltVal val="0"/>
                                          </p:val>
                                        </p:tav>
                                        <p:tav tm="100000">
                                          <p:val>
                                            <p:fltVal val="1"/>
                                          </p:val>
                                        </p:tav>
                                      </p:tavLst>
                                    </p:anim>
                                    <p:anim calcmode="lin" valueType="num">
                                      <p:cBhvr>
                                        <p:cTn id="8" dur="1000" fill="hold"/>
                                        <p:tgtEl>
                                          <p:spTgt spid="47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iterate>
                                    <p:tmAbs val="0"/>
                                  </p:iterate>
                                  <p:childTnLst>
                                    <p:set>
                                      <p:cBhvr>
                                        <p:cTn id="12" fill="hold"/>
                                        <p:tgtEl>
                                          <p:spTgt spid="474"/>
                                        </p:tgtEl>
                                        <p:attrNameLst>
                                          <p:attrName>style.visibility</p:attrName>
                                        </p:attrNameLst>
                                      </p:cBhvr>
                                      <p:to>
                                        <p:strVal val="visible"/>
                                      </p:to>
                                    </p:set>
                                    <p:anim calcmode="lin" valueType="num">
                                      <p:cBhvr>
                                        <p:cTn id="13" dur="1000" fill="hold"/>
                                        <p:tgtEl>
                                          <p:spTgt spid="474"/>
                                        </p:tgtEl>
                                        <p:attrNameLst>
                                          <p:attrName>ppt_w</p:attrName>
                                        </p:attrNameLst>
                                      </p:cBhvr>
                                      <p:tavLst>
                                        <p:tav tm="0" fmla="#ppt_w*sin(2.5*pi*$)">
                                          <p:val>
                                            <p:fltVal val="0"/>
                                          </p:val>
                                        </p:tav>
                                        <p:tav tm="100000">
                                          <p:val>
                                            <p:fltVal val="1"/>
                                          </p:val>
                                        </p:tav>
                                      </p:tavLst>
                                    </p:anim>
                                    <p:anim calcmode="lin" valueType="num">
                                      <p:cBhvr>
                                        <p:cTn id="14" dur="1000" fill="hold"/>
                                        <p:tgtEl>
                                          <p:spTgt spid="4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animBg="1" advAuto="0"/>
      <p:bldP spid="47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From the science case for ET"/>
          <p:cNvSpPr txBox="1">
            <a:spLocks noGrp="1"/>
          </p:cNvSpPr>
          <p:nvPr>
            <p:ph type="title"/>
          </p:nvPr>
        </p:nvSpPr>
        <p:spPr>
          <a:xfrm>
            <a:off x="669727" y="1371"/>
            <a:ext cx="7804548" cy="654100"/>
          </a:xfrm>
          <a:prstGeom prst="rect">
            <a:avLst/>
          </a:prstGeom>
        </p:spPr>
        <p:txBody>
          <a:bodyPr/>
          <a:lstStyle/>
          <a:p>
            <a:r>
              <a:rPr dirty="0"/>
              <a:t>From the science case for ET</a:t>
            </a:r>
          </a:p>
        </p:txBody>
      </p:sp>
      <p:sp>
        <p:nvSpPr>
          <p:cNvPr id="2" name="Text Placeholder 1">
            <a:extLst>
              <a:ext uri="{FF2B5EF4-FFF2-40B4-BE49-F238E27FC236}">
                <a16:creationId xmlns:a16="http://schemas.microsoft.com/office/drawing/2014/main" id="{4E6C5296-6104-81BD-4DA9-1A6F0BACA14A}"/>
              </a:ext>
            </a:extLst>
          </p:cNvPr>
          <p:cNvSpPr>
            <a:spLocks noGrp="1"/>
          </p:cNvSpPr>
          <p:nvPr>
            <p:ph type="body" idx="1"/>
          </p:nvPr>
        </p:nvSpPr>
        <p:spPr/>
        <p:txBody>
          <a:bodyPr/>
          <a:lstStyle/>
          <a:p>
            <a:endParaRPr lang="en-AU"/>
          </a:p>
        </p:txBody>
      </p:sp>
      <p:pic>
        <p:nvPicPr>
          <p:cNvPr id="415" name="nasa_hubble.jpg" descr="nasa_hubble.jpg"/>
          <p:cNvPicPr>
            <a:picLocks noChangeAspect="1"/>
          </p:cNvPicPr>
          <p:nvPr/>
        </p:nvPicPr>
        <p:blipFill>
          <a:blip r:embed="rId2"/>
          <a:srcRect t="20215"/>
          <a:stretch>
            <a:fillRect/>
          </a:stretch>
        </p:blipFill>
        <p:spPr>
          <a:xfrm>
            <a:off x="-112549" y="610245"/>
            <a:ext cx="9258831" cy="3939785"/>
          </a:xfrm>
          <a:prstGeom prst="rect">
            <a:avLst/>
          </a:prstGeom>
          <a:ln w="12700">
            <a:miter lim="400000"/>
          </a:ln>
        </p:spPr>
      </p:pic>
      <p:grpSp>
        <p:nvGrpSpPr>
          <p:cNvPr id="419" name="Group"/>
          <p:cNvGrpSpPr/>
          <p:nvPr/>
        </p:nvGrpSpPr>
        <p:grpSpPr>
          <a:xfrm>
            <a:off x="393362" y="1560367"/>
            <a:ext cx="2505907" cy="2666197"/>
            <a:chOff x="0" y="-1"/>
            <a:chExt cx="6682418" cy="7109858"/>
          </a:xfrm>
        </p:grpSpPr>
        <p:sp>
          <p:nvSpPr>
            <p:cNvPr id="416" name="Current observatories"/>
            <p:cNvSpPr/>
            <p:nvPr/>
          </p:nvSpPr>
          <p:spPr>
            <a:xfrm>
              <a:off x="0" y="234983"/>
              <a:ext cx="5921531" cy="1510449"/>
            </a:xfrm>
            <a:prstGeom prst="rightArrow">
              <a:avLst>
                <a:gd name="adj1" fmla="val 59056"/>
                <a:gd name="adj2" fmla="val 52887"/>
              </a:avLst>
            </a:prstGeom>
            <a:gradFill flip="none" rotWithShape="1">
              <a:gsLst>
                <a:gs pos="0">
                  <a:schemeClr val="accent4">
                    <a:hueOff val="-1081314"/>
                    <a:satOff val="4338"/>
                    <a:lumOff val="-8931"/>
                  </a:schemeClr>
                </a:gs>
                <a:gs pos="100000">
                  <a:srgbClr val="FA2A32"/>
                </a:gs>
              </a:gsLst>
              <a:lin ang="21552176"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l" defTabSz="825500">
                <a:defRPr sz="3600" b="0">
                  <a:solidFill>
                    <a:srgbClr val="FFFFFF"/>
                  </a:solidFill>
                  <a:latin typeface="Open Sans SemiBold"/>
                  <a:ea typeface="Open Sans SemiBold"/>
                  <a:cs typeface="Open Sans SemiBold"/>
                  <a:sym typeface="Open Sans SemiBold"/>
                </a:defRPr>
              </a:lvl1p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sz="1350" b="0" i="0"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Current observatories</a:t>
              </a:r>
            </a:p>
          </p:txBody>
        </p:sp>
        <p:sp>
          <p:nvSpPr>
            <p:cNvPr id="417" name="Line"/>
            <p:cNvSpPr/>
            <p:nvPr/>
          </p:nvSpPr>
          <p:spPr>
            <a:xfrm flipV="1">
              <a:off x="5968836" y="-1"/>
              <a:ext cx="1" cy="6317053"/>
            </a:xfrm>
            <a:prstGeom prst="line">
              <a:avLst/>
            </a:prstGeom>
            <a:noFill/>
            <a:ln w="101600" cap="flat">
              <a:solidFill>
                <a:schemeClr val="accent5">
                  <a:hueOff val="-82419"/>
                  <a:satOff val="-9513"/>
                  <a:lumOff val="-16343"/>
                </a:schemeClr>
              </a:solidFill>
              <a:custDash>
                <a:ds d="200000" sp="200000"/>
              </a:custDash>
              <a:miter lim="400000"/>
            </a:ln>
            <a:effectLst/>
          </p:spPr>
          <p:txBody>
            <a:bodyPr wrap="square" lIns="19050" tIns="19050" rIns="19050" bIns="19050"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6000" b="0">
                  <a:latin typeface="Open Sans Regular"/>
                  <a:ea typeface="Open Sans Regular"/>
                  <a:cs typeface="Open Sans Regular"/>
                  <a:sym typeface="Open Sans Regular"/>
                </a:defRPr>
              </a:pPr>
              <a:endParaRPr kumimoji="0" sz="2250" b="0" i="0" u="none" strike="noStrike" kern="0" cap="none" spc="0" normalizeH="0" baseline="0" noProof="0">
                <a:ln>
                  <a:noFill/>
                </a:ln>
                <a:solidFill>
                  <a:srgbClr val="000000"/>
                </a:solidFill>
                <a:effectLst/>
                <a:uLnTx/>
                <a:uFillTx/>
                <a:latin typeface="Open Sans Regular"/>
                <a:ea typeface="Open Sans Regular"/>
                <a:cs typeface="Open Sans Regular"/>
                <a:sym typeface="Open Sans Regular"/>
              </a:endParaRPr>
            </a:p>
          </p:txBody>
        </p:sp>
        <p:sp>
          <p:nvSpPr>
            <p:cNvPr id="418" name="z=2"/>
            <p:cNvSpPr txBox="1"/>
            <p:nvPr/>
          </p:nvSpPr>
          <p:spPr>
            <a:xfrm>
              <a:off x="5750538" y="6391713"/>
              <a:ext cx="931880"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defTabSz="825500">
                <a:defRPr sz="4000" b="0">
                  <a:solidFill>
                    <a:schemeClr val="accent4">
                      <a:hueOff val="-1081314"/>
                      <a:satOff val="4338"/>
                      <a:lumOff val="-8931"/>
                    </a:schemeClr>
                  </a:solidFill>
                  <a:latin typeface="Open Sans Regular"/>
                  <a:ea typeface="Open Sans Regular"/>
                  <a:cs typeface="Open Sans Regular"/>
                  <a:sym typeface="Open Sans Regular"/>
                </a:defRPr>
              </a:lvl1p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FAE232">
                      <a:hueOff val="-1081314"/>
                      <a:satOff val="4338"/>
                      <a:lumOff val="-8931"/>
                    </a:srgbClr>
                  </a:solidFill>
                  <a:effectLst/>
                  <a:uLnTx/>
                  <a:uFillTx/>
                  <a:latin typeface="Open Sans Regular"/>
                  <a:ea typeface="Open Sans Regular"/>
                  <a:cs typeface="Open Sans Regular"/>
                  <a:sym typeface="Open Sans Regular"/>
                </a:rPr>
                <a:t>z=2</a:t>
              </a:r>
            </a:p>
          </p:txBody>
        </p:sp>
      </p:grpSp>
      <p:grpSp>
        <p:nvGrpSpPr>
          <p:cNvPr id="423" name="Group"/>
          <p:cNvGrpSpPr/>
          <p:nvPr/>
        </p:nvGrpSpPr>
        <p:grpSpPr>
          <a:xfrm>
            <a:off x="393362" y="1477817"/>
            <a:ext cx="7861434" cy="2666197"/>
            <a:chOff x="0" y="-1"/>
            <a:chExt cx="20963823" cy="7109858"/>
          </a:xfrm>
        </p:grpSpPr>
        <p:sp>
          <p:nvSpPr>
            <p:cNvPr id="420" name="Einstein Telescope"/>
            <p:cNvSpPr/>
            <p:nvPr/>
          </p:nvSpPr>
          <p:spPr>
            <a:xfrm>
              <a:off x="0" y="3513670"/>
              <a:ext cx="19489177" cy="1510449"/>
            </a:xfrm>
            <a:prstGeom prst="rightArrow">
              <a:avLst>
                <a:gd name="adj1" fmla="val 59056"/>
                <a:gd name="adj2" fmla="val 52887"/>
              </a:avLst>
            </a:prstGeom>
            <a:gradFill flip="none" rotWithShape="1">
              <a:gsLst>
                <a:gs pos="0">
                  <a:schemeClr val="accent4">
                    <a:hueOff val="-1081314"/>
                    <a:satOff val="4338"/>
                    <a:lumOff val="-8931"/>
                  </a:schemeClr>
                </a:gs>
                <a:gs pos="100000">
                  <a:srgbClr val="FA2A32"/>
                </a:gs>
              </a:gsLst>
              <a:lin ang="21552176" scaled="0"/>
            </a:gra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l" defTabSz="825500">
                <a:defRPr sz="3600" b="0">
                  <a:solidFill>
                    <a:srgbClr val="FFFFFF"/>
                  </a:solidFill>
                  <a:latin typeface="Open Sans SemiBold"/>
                  <a:ea typeface="Open Sans SemiBold"/>
                  <a:cs typeface="Open Sans SemiBold"/>
                  <a:sym typeface="Open Sans SemiBold"/>
                </a:defRPr>
              </a:lvl1p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sz="1350" b="0" i="0" u="none" strike="noStrike" kern="0" cap="none" spc="0" normalizeH="0" baseline="0" noProof="0">
                  <a:ln>
                    <a:noFill/>
                  </a:ln>
                  <a:solidFill>
                    <a:srgbClr val="FFFFFF"/>
                  </a:solidFill>
                  <a:effectLst/>
                  <a:uLnTx/>
                  <a:uFillTx/>
                  <a:latin typeface="Open Sans SemiBold"/>
                  <a:ea typeface="Open Sans SemiBold"/>
                  <a:cs typeface="Open Sans SemiBold"/>
                  <a:sym typeface="Open Sans SemiBold"/>
                </a:rPr>
                <a:t>Einstein Telescope</a:t>
              </a:r>
            </a:p>
          </p:txBody>
        </p:sp>
        <p:sp>
          <p:nvSpPr>
            <p:cNvPr id="421" name="Line"/>
            <p:cNvSpPr/>
            <p:nvPr/>
          </p:nvSpPr>
          <p:spPr>
            <a:xfrm flipV="1">
              <a:off x="19613251" y="-1"/>
              <a:ext cx="1" cy="6317053"/>
            </a:xfrm>
            <a:prstGeom prst="line">
              <a:avLst/>
            </a:prstGeom>
            <a:noFill/>
            <a:ln w="101600" cap="flat">
              <a:solidFill>
                <a:schemeClr val="accent5">
                  <a:hueOff val="-82419"/>
                  <a:satOff val="-9513"/>
                  <a:lumOff val="-16343"/>
                </a:schemeClr>
              </a:solidFill>
              <a:custDash>
                <a:ds d="200000" sp="200000"/>
              </a:custDash>
              <a:miter lim="400000"/>
            </a:ln>
            <a:effectLst/>
          </p:spPr>
          <p:txBody>
            <a:bodyPr wrap="square" lIns="19050" tIns="19050" rIns="19050" bIns="19050" numCol="1" anchor="ctr">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sz="6000" b="0">
                  <a:latin typeface="Open Sans Regular"/>
                  <a:ea typeface="Open Sans Regular"/>
                  <a:cs typeface="Open Sans Regular"/>
                  <a:sym typeface="Open Sans Regular"/>
                </a:defRPr>
              </a:pPr>
              <a:endParaRPr kumimoji="0" sz="2250" b="0" i="0" u="none" strike="noStrike" kern="0" cap="none" spc="0" normalizeH="0" baseline="0" noProof="0">
                <a:ln>
                  <a:noFill/>
                </a:ln>
                <a:solidFill>
                  <a:srgbClr val="000000"/>
                </a:solidFill>
                <a:effectLst/>
                <a:uLnTx/>
                <a:uFillTx/>
                <a:latin typeface="Open Sans Regular"/>
                <a:ea typeface="Open Sans Regular"/>
                <a:cs typeface="Open Sans Regular"/>
                <a:sym typeface="Open Sans Regular"/>
              </a:endParaRPr>
            </a:p>
          </p:txBody>
        </p:sp>
        <p:sp>
          <p:nvSpPr>
            <p:cNvPr id="422" name="z=100"/>
            <p:cNvSpPr txBox="1"/>
            <p:nvPr/>
          </p:nvSpPr>
          <p:spPr>
            <a:xfrm>
              <a:off x="19442036" y="6391713"/>
              <a:ext cx="1521787" cy="7181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defTabSz="825500">
                <a:defRPr sz="4000" b="0">
                  <a:solidFill>
                    <a:schemeClr val="accent4">
                      <a:hueOff val="-1081314"/>
                      <a:satOff val="4338"/>
                      <a:lumOff val="-8931"/>
                    </a:schemeClr>
                  </a:solidFill>
                  <a:latin typeface="Open Sans Regular"/>
                  <a:ea typeface="Open Sans Regular"/>
                  <a:cs typeface="Open Sans Regular"/>
                  <a:sym typeface="Open Sans Regular"/>
                </a:defRPr>
              </a:lvl1p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FAE232">
                      <a:hueOff val="-1081314"/>
                      <a:satOff val="4338"/>
                      <a:lumOff val="-8931"/>
                    </a:srgbClr>
                  </a:solidFill>
                  <a:effectLst/>
                  <a:uLnTx/>
                  <a:uFillTx/>
                  <a:latin typeface="Open Sans Regular"/>
                  <a:ea typeface="Open Sans Regular"/>
                  <a:cs typeface="Open Sans Regular"/>
                  <a:sym typeface="Open Sans Regular"/>
                </a:rPr>
                <a:t>z=100</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19"/>
                                        </p:tgtEl>
                                        <p:attrNameLst>
                                          <p:attrName>style.visibility</p:attrName>
                                        </p:attrNameLst>
                                      </p:cBhvr>
                                      <p:to>
                                        <p:strVal val="visible"/>
                                      </p:to>
                                    </p:set>
                                    <p:animEffect transition="in" filter="wipe(left)">
                                      <p:cBhvr>
                                        <p:cTn id="7" dur="10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23"/>
                                        </p:tgtEl>
                                        <p:attrNameLst>
                                          <p:attrName>style.visibility</p:attrName>
                                        </p:attrNameLst>
                                      </p:cBhvr>
                                      <p:to>
                                        <p:strVal val="visible"/>
                                      </p:to>
                                    </p:set>
                                    <p:animEffect transition="in" filter="wipe(left)">
                                      <p:cBhvr>
                                        <p:cTn id="12" dur="2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animBg="1" advAuto="0"/>
      <p:bldP spid="423"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1A0806-DBFE-6610-0F4E-E3C040E86A14}"/>
              </a:ext>
            </a:extLst>
          </p:cNvPr>
          <p:cNvGrpSpPr/>
          <p:nvPr/>
        </p:nvGrpSpPr>
        <p:grpSpPr>
          <a:xfrm>
            <a:off x="1665167" y="343151"/>
            <a:ext cx="5813666" cy="4607844"/>
            <a:chOff x="1665167" y="343151"/>
            <a:chExt cx="5813666" cy="4607844"/>
          </a:xfrm>
        </p:grpSpPr>
        <p:pic>
          <p:nvPicPr>
            <p:cNvPr id="437" name="cumulative_snr_ttc_dark.pdf" descr="cumulative_snr_ttc_dark.pdf"/>
            <p:cNvPicPr>
              <a:picLocks noChangeAspect="1"/>
            </p:cNvPicPr>
            <p:nvPr/>
          </p:nvPicPr>
          <p:blipFill>
            <a:blip r:embed="rId3"/>
            <a:stretch>
              <a:fillRect/>
            </a:stretch>
          </p:blipFill>
          <p:spPr>
            <a:xfrm>
              <a:off x="1665167" y="343151"/>
              <a:ext cx="5813666" cy="4607844"/>
            </a:xfrm>
            <a:prstGeom prst="rect">
              <a:avLst/>
            </a:prstGeom>
            <a:ln w="12700">
              <a:miter lim="400000"/>
            </a:ln>
          </p:spPr>
        </p:pic>
        <p:sp>
          <p:nvSpPr>
            <p:cNvPr id="438" name="Credit: Evan Hall"/>
            <p:cNvSpPr txBox="1"/>
            <p:nvPr/>
          </p:nvSpPr>
          <p:spPr>
            <a:xfrm rot="16200000">
              <a:off x="6774709" y="3694677"/>
              <a:ext cx="1138133"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000" b="0">
                  <a:solidFill>
                    <a:srgbClr val="D5D5D5"/>
                  </a:solidFill>
                  <a:latin typeface="Open Sans Regular"/>
                  <a:ea typeface="Open Sans Regular"/>
                  <a:cs typeface="Open Sans Regular"/>
                  <a:sym typeface="Open Sans Regular"/>
                </a:defRPr>
              </a:lvl1p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sz="1125" b="0" i="0" u="none" strike="noStrike" kern="0" cap="none" spc="0" normalizeH="0" baseline="0" noProof="0">
                  <a:ln>
                    <a:noFill/>
                  </a:ln>
                  <a:solidFill>
                    <a:srgbClr val="D5D5D5"/>
                  </a:solidFill>
                  <a:effectLst/>
                  <a:uLnTx/>
                  <a:uFillTx/>
                  <a:latin typeface="Open Sans Regular"/>
                  <a:ea typeface="Open Sans Regular"/>
                  <a:cs typeface="Open Sans Regular"/>
                  <a:sym typeface="Open Sans Regular"/>
                </a:rPr>
                <a:t>Credit: Evan Hall</a:t>
              </a:r>
            </a:p>
          </p:txBody>
        </p:sp>
        <p:sp>
          <p:nvSpPr>
            <p:cNvPr id="439" name="Line"/>
            <p:cNvSpPr/>
            <p:nvPr/>
          </p:nvSpPr>
          <p:spPr>
            <a:xfrm>
              <a:off x="2368357" y="2910688"/>
              <a:ext cx="4787523" cy="0"/>
            </a:xfrm>
            <a:prstGeom prst="line">
              <a:avLst/>
            </a:prstGeom>
            <a:ln w="25400">
              <a:solidFill>
                <a:schemeClr val="accent4">
                  <a:hueOff val="366961"/>
                  <a:satOff val="4172"/>
                  <a:lumOff val="11129"/>
                </a:schemeClr>
              </a:solidFill>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Tx/>
                <a:buNone/>
                <a:tabLst/>
                <a:defRPr sz="3000"/>
              </a:pPr>
              <a:endParaRPr kumimoji="0" sz="1125" b="1" i="0" u="none" strike="noStrike" kern="0" cap="none" spc="0" normalizeH="0" baseline="0" noProof="0">
                <a:ln>
                  <a:noFill/>
                </a:ln>
                <a:solidFill>
                  <a:srgbClr val="000000"/>
                </a:solidFill>
                <a:effectLst/>
                <a:uLnTx/>
                <a:uFillTx/>
                <a:latin typeface="Helvetica Neue"/>
                <a:sym typeface="Helvetica Neue"/>
              </a:endParaRPr>
            </a:p>
          </p:txBody>
        </p:sp>
        <p:sp>
          <p:nvSpPr>
            <p:cNvPr id="440" name="~30 min"/>
            <p:cNvSpPr txBox="1"/>
            <p:nvPr/>
          </p:nvSpPr>
          <p:spPr>
            <a:xfrm>
              <a:off x="4041640" y="2291959"/>
              <a:ext cx="684483"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500" b="0">
                  <a:solidFill>
                    <a:schemeClr val="accent4"/>
                  </a:solidFill>
                  <a:latin typeface="Open Sans SemiBold"/>
                  <a:ea typeface="Open Sans SemiBold"/>
                  <a:cs typeface="Open Sans SemiBold"/>
                  <a:sym typeface="Open Sans SemiBold"/>
                </a:defRPr>
              </a:lvl1p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sz="1313" b="0" i="0" u="none" strike="noStrike" kern="0" cap="none" spc="0" normalizeH="0" baseline="0" noProof="0">
                  <a:ln>
                    <a:noFill/>
                  </a:ln>
                  <a:solidFill>
                    <a:srgbClr val="FAE232"/>
                  </a:solidFill>
                  <a:effectLst/>
                  <a:uLnTx/>
                  <a:uFillTx/>
                  <a:latin typeface="Open Sans SemiBold"/>
                  <a:ea typeface="Open Sans SemiBold"/>
                  <a:cs typeface="Open Sans SemiBold"/>
                  <a:sym typeface="Open Sans SemiBold"/>
                </a:rPr>
                <a:t>~30 min</a:t>
              </a:r>
            </a:p>
          </p:txBody>
        </p:sp>
        <p:sp>
          <p:nvSpPr>
            <p:cNvPr id="441" name="~3 h"/>
            <p:cNvSpPr txBox="1"/>
            <p:nvPr/>
          </p:nvSpPr>
          <p:spPr>
            <a:xfrm>
              <a:off x="2459574" y="2296722"/>
              <a:ext cx="381515"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500" b="0">
                  <a:solidFill>
                    <a:schemeClr val="accent4"/>
                  </a:solidFill>
                  <a:latin typeface="Open Sans SemiBold"/>
                  <a:ea typeface="Open Sans SemiBold"/>
                  <a:cs typeface="Open Sans SemiBold"/>
                  <a:sym typeface="Open Sans SemiBold"/>
                </a:defRPr>
              </a:lvl1p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sz="1313" b="0" i="0" u="none" strike="noStrike" kern="0" cap="none" spc="0" normalizeH="0" baseline="0" noProof="0">
                  <a:ln>
                    <a:noFill/>
                  </a:ln>
                  <a:solidFill>
                    <a:srgbClr val="FAE232"/>
                  </a:solidFill>
                  <a:effectLst/>
                  <a:uLnTx/>
                  <a:uFillTx/>
                  <a:latin typeface="Open Sans SemiBold"/>
                  <a:ea typeface="Open Sans SemiBold"/>
                  <a:cs typeface="Open Sans SemiBold"/>
                  <a:sym typeface="Open Sans SemiBold"/>
                </a:rPr>
                <a:t>~3 h</a:t>
              </a:r>
            </a:p>
          </p:txBody>
        </p:sp>
        <p:sp>
          <p:nvSpPr>
            <p:cNvPr id="442" name="Arrow"/>
            <p:cNvSpPr/>
            <p:nvPr/>
          </p:nvSpPr>
          <p:spPr>
            <a:xfrm rot="7794380">
              <a:off x="3706019" y="2630827"/>
              <a:ext cx="476250" cy="170781"/>
            </a:xfrm>
            <a:prstGeom prst="rightArrow">
              <a:avLst>
                <a:gd name="adj1" fmla="val 22763"/>
                <a:gd name="adj2" fmla="val 66198"/>
              </a:avLst>
            </a:prstGeom>
            <a:solidFill>
              <a:schemeClr val="accent4"/>
            </a:solidFill>
            <a:ln w="12700">
              <a:miter lim="400000"/>
            </a:ln>
          </p:spPr>
          <p:txBody>
            <a:bodyPr lIns="0" tIns="0" rIns="0" bIns="0" anchor="ctr"/>
            <a:lstStyle/>
            <a:p>
              <a:pPr marL="0" marR="0" lvl="0" indent="0" algn="ctr" defTabSz="309563" rtl="0" eaLnBrk="1" fontAlgn="auto" latinLnBrk="0" hangingPunct="0">
                <a:lnSpc>
                  <a:spcPct val="100000"/>
                </a:lnSpc>
                <a:spcBef>
                  <a:spcPts val="0"/>
                </a:spcBef>
                <a:spcAft>
                  <a:spcPts val="0"/>
                </a:spcAft>
                <a:buClrTx/>
                <a:buSzTx/>
                <a:buFontTx/>
                <a:buNone/>
                <a:tabLst/>
                <a:defRPr b="0">
                  <a:solidFill>
                    <a:srgbClr val="FFFFFF"/>
                  </a:solidFill>
                  <a:latin typeface="+mn-lt"/>
                  <a:ea typeface="+mn-ea"/>
                  <a:cs typeface="+mn-cs"/>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43" name="Arrow"/>
            <p:cNvSpPr/>
            <p:nvPr/>
          </p:nvSpPr>
          <p:spPr>
            <a:xfrm rot="2447135">
              <a:off x="2674144" y="2651001"/>
              <a:ext cx="476250" cy="170781"/>
            </a:xfrm>
            <a:prstGeom prst="rightArrow">
              <a:avLst>
                <a:gd name="adj1" fmla="val 22763"/>
                <a:gd name="adj2" fmla="val 66198"/>
              </a:avLst>
            </a:prstGeom>
            <a:solidFill>
              <a:schemeClr val="accent4"/>
            </a:solidFill>
            <a:ln w="12700">
              <a:miter lim="400000"/>
            </a:ln>
          </p:spPr>
          <p:txBody>
            <a:bodyPr lIns="0" tIns="0" rIns="0" bIns="0" anchor="ctr"/>
            <a:lstStyle/>
            <a:p>
              <a:pPr marL="0" marR="0" lvl="0" indent="0" algn="ctr" defTabSz="309563" rtl="0" eaLnBrk="1" fontAlgn="auto" latinLnBrk="0" hangingPunct="0">
                <a:lnSpc>
                  <a:spcPct val="100000"/>
                </a:lnSpc>
                <a:spcBef>
                  <a:spcPts val="0"/>
                </a:spcBef>
                <a:spcAft>
                  <a:spcPts val="0"/>
                </a:spcAft>
                <a:buClrTx/>
                <a:buSzTx/>
                <a:buFontTx/>
                <a:buNone/>
                <a:tabLst/>
                <a:defRPr b="0">
                  <a:solidFill>
                    <a:srgbClr val="FFFFFF"/>
                  </a:solidFill>
                  <a:latin typeface="+mn-lt"/>
                  <a:ea typeface="+mn-ea"/>
                  <a:cs typeface="+mn-cs"/>
                  <a:sym typeface="Helvetica Neue Medium"/>
                </a:defRPr>
              </a:pPr>
              <a:endParaRPr kumimoji="0" sz="1200" b="0" i="0" u="none" strike="noStrike" kern="0" cap="none" spc="0" normalizeH="0" baseline="0" noProof="0">
                <a:ln>
                  <a:noFill/>
                </a:ln>
                <a:solidFill>
                  <a:srgbClr val="FFFFFF"/>
                </a:solidFill>
                <a:effectLst/>
                <a:uLnTx/>
                <a:uFillTx/>
                <a:latin typeface="Helvetica Neue Medium"/>
                <a:sym typeface="Helvetica Neue Medium"/>
              </a:endParaRPr>
            </a:p>
          </p:txBody>
        </p:sp>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81A1-D9BE-A1CF-5A40-76FCD0C4925E}"/>
              </a:ext>
            </a:extLst>
          </p:cNvPr>
          <p:cNvSpPr>
            <a:spLocks noGrp="1"/>
          </p:cNvSpPr>
          <p:nvPr>
            <p:ph type="title"/>
          </p:nvPr>
        </p:nvSpPr>
        <p:spPr/>
        <p:txBody>
          <a:bodyPr/>
          <a:lstStyle/>
          <a:p>
            <a:r>
              <a:rPr lang="en-US" dirty="0" err="1"/>
              <a:t>Slido</a:t>
            </a:r>
            <a:r>
              <a:rPr lang="en-US" dirty="0"/>
              <a:t> for questions</a:t>
            </a:r>
            <a:endParaRPr lang="en-AU" dirty="0"/>
          </a:p>
        </p:txBody>
      </p:sp>
      <p:sp>
        <p:nvSpPr>
          <p:cNvPr id="3" name="Text Placeholder 2">
            <a:extLst>
              <a:ext uri="{FF2B5EF4-FFF2-40B4-BE49-F238E27FC236}">
                <a16:creationId xmlns:a16="http://schemas.microsoft.com/office/drawing/2014/main" id="{42048457-D324-FE0E-692F-C30BFF60AC4E}"/>
              </a:ext>
            </a:extLst>
          </p:cNvPr>
          <p:cNvSpPr>
            <a:spLocks noGrp="1"/>
          </p:cNvSpPr>
          <p:nvPr>
            <p:ph type="body" idx="1"/>
          </p:nvPr>
        </p:nvSpPr>
        <p:spPr/>
        <p:txBody>
          <a:bodyPr/>
          <a:lstStyle/>
          <a:p>
            <a:r>
              <a:rPr lang="en-US" dirty="0"/>
              <a:t>Add your questions or upvote those already posted and I’ll try to answer them.</a:t>
            </a:r>
          </a:p>
          <a:p>
            <a:r>
              <a:rPr lang="en-US" dirty="0"/>
              <a:t>Fully anonymous!</a:t>
            </a:r>
          </a:p>
          <a:p>
            <a:pPr marL="0" indent="0">
              <a:buNone/>
            </a:pPr>
            <a:endParaRPr lang="en-US" dirty="0"/>
          </a:p>
        </p:txBody>
      </p:sp>
      <p:sp>
        <p:nvSpPr>
          <p:cNvPr id="5" name="TextBox 4">
            <a:extLst>
              <a:ext uri="{FF2B5EF4-FFF2-40B4-BE49-F238E27FC236}">
                <a16:creationId xmlns:a16="http://schemas.microsoft.com/office/drawing/2014/main" id="{18D18369-2275-AEA0-E84F-6A89B8B28F5F}"/>
              </a:ext>
            </a:extLst>
          </p:cNvPr>
          <p:cNvSpPr txBox="1"/>
          <p:nvPr/>
        </p:nvSpPr>
        <p:spPr>
          <a:xfrm>
            <a:off x="981856" y="3642801"/>
            <a:ext cx="718028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1" indent="0" algn="l" defTabSz="366556"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rPr>
              <a:t>Slido</a:t>
            </a: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rPr>
              <a:t> #921 8346</a:t>
            </a:r>
          </a:p>
          <a:p>
            <a:pPr marL="0" marR="0" lvl="1" indent="0" algn="l" defTabSz="366556"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hlinkClick r:id="rId2"/>
              </a:rPr>
              <a:t>https://app.sli.do/event/feM5JT34qMLuDUDwBXHDDH</a:t>
            </a:r>
            <a:endParaRPr kumimoji="0" lang="en-US" sz="2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endParaRPr>
          </a:p>
        </p:txBody>
      </p:sp>
      <p:pic>
        <p:nvPicPr>
          <p:cNvPr id="9" name="Graphic 8">
            <a:extLst>
              <a:ext uri="{FF2B5EF4-FFF2-40B4-BE49-F238E27FC236}">
                <a16:creationId xmlns:a16="http://schemas.microsoft.com/office/drawing/2014/main" id="{E4C867F7-7EFC-078D-CD47-F307E123FF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1562" y="1623731"/>
            <a:ext cx="2120876" cy="2120876"/>
          </a:xfrm>
          <a:prstGeom prst="rect">
            <a:avLst/>
          </a:prstGeom>
        </p:spPr>
      </p:pic>
    </p:spTree>
    <p:extLst>
      <p:ext uri="{BB962C8B-B14F-4D97-AF65-F5344CB8AC3E}">
        <p14:creationId xmlns:p14="http://schemas.microsoft.com/office/powerpoint/2010/main" val="4574003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81A1-D9BE-A1CF-5A40-76FCD0C4925E}"/>
              </a:ext>
            </a:extLst>
          </p:cNvPr>
          <p:cNvSpPr>
            <a:spLocks noGrp="1"/>
          </p:cNvSpPr>
          <p:nvPr>
            <p:ph type="title"/>
          </p:nvPr>
        </p:nvSpPr>
        <p:spPr/>
        <p:txBody>
          <a:bodyPr/>
          <a:lstStyle/>
          <a:p>
            <a:r>
              <a:rPr lang="en-US" dirty="0" err="1"/>
              <a:t>Slido</a:t>
            </a:r>
            <a:r>
              <a:rPr lang="en-US" dirty="0"/>
              <a:t> for questions</a:t>
            </a:r>
            <a:endParaRPr lang="en-AU" dirty="0"/>
          </a:p>
        </p:txBody>
      </p:sp>
      <p:sp>
        <p:nvSpPr>
          <p:cNvPr id="3" name="Text Placeholder 2">
            <a:extLst>
              <a:ext uri="{FF2B5EF4-FFF2-40B4-BE49-F238E27FC236}">
                <a16:creationId xmlns:a16="http://schemas.microsoft.com/office/drawing/2014/main" id="{42048457-D324-FE0E-692F-C30BFF60AC4E}"/>
              </a:ext>
            </a:extLst>
          </p:cNvPr>
          <p:cNvSpPr>
            <a:spLocks noGrp="1"/>
          </p:cNvSpPr>
          <p:nvPr>
            <p:ph type="body" idx="1"/>
          </p:nvPr>
        </p:nvSpPr>
        <p:spPr/>
        <p:txBody>
          <a:bodyPr/>
          <a:lstStyle/>
          <a:p>
            <a:r>
              <a:rPr lang="en-US" dirty="0"/>
              <a:t>Add your questions or upvote those already posted and I’ll try to answer them.</a:t>
            </a:r>
          </a:p>
          <a:p>
            <a:r>
              <a:rPr lang="en-US" dirty="0"/>
              <a:t>Fully anonymous!</a:t>
            </a:r>
          </a:p>
          <a:p>
            <a:pPr marL="0" indent="0">
              <a:buNone/>
            </a:pPr>
            <a:endParaRPr lang="en-US" dirty="0"/>
          </a:p>
        </p:txBody>
      </p:sp>
      <p:sp>
        <p:nvSpPr>
          <p:cNvPr id="5" name="TextBox 4">
            <a:extLst>
              <a:ext uri="{FF2B5EF4-FFF2-40B4-BE49-F238E27FC236}">
                <a16:creationId xmlns:a16="http://schemas.microsoft.com/office/drawing/2014/main" id="{18D18369-2275-AEA0-E84F-6A89B8B28F5F}"/>
              </a:ext>
            </a:extLst>
          </p:cNvPr>
          <p:cNvSpPr txBox="1"/>
          <p:nvPr/>
        </p:nvSpPr>
        <p:spPr>
          <a:xfrm>
            <a:off x="981856" y="3642801"/>
            <a:ext cx="718028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lgn="l"/>
            <a:r>
              <a:rPr lang="en-US" sz="2000" b="0" dirty="0" err="1">
                <a:latin typeface="Open Sans" panose="020B0606030504020204" pitchFamily="34" charset="0"/>
                <a:ea typeface="Open Sans" panose="020B0606030504020204" pitchFamily="34" charset="0"/>
                <a:cs typeface="Open Sans" panose="020B0606030504020204" pitchFamily="34" charset="0"/>
              </a:rPr>
              <a:t>Slido</a:t>
            </a:r>
            <a:r>
              <a:rPr lang="en-US" sz="2000" b="0" dirty="0">
                <a:latin typeface="Open Sans" panose="020B0606030504020204" pitchFamily="34" charset="0"/>
                <a:ea typeface="Open Sans" panose="020B0606030504020204" pitchFamily="34" charset="0"/>
                <a:cs typeface="Open Sans" panose="020B0606030504020204" pitchFamily="34" charset="0"/>
              </a:rPr>
              <a:t> #921 8346</a:t>
            </a:r>
          </a:p>
          <a:p>
            <a:pPr lvl="1" indent="0" algn="l"/>
            <a:r>
              <a:rPr lang="en-US" sz="2000" b="0" dirty="0">
                <a:latin typeface="Open Sans" panose="020B0606030504020204" pitchFamily="34" charset="0"/>
                <a:ea typeface="Open Sans" panose="020B0606030504020204" pitchFamily="34" charset="0"/>
                <a:cs typeface="Open Sans" panose="020B0606030504020204" pitchFamily="34" charset="0"/>
                <a:hlinkClick r:id="rId2"/>
              </a:rPr>
              <a:t>https://app.sli.do/event/feM5JT34qMLuDUDwBXHDDH</a:t>
            </a:r>
            <a:endParaRPr lang="en-US" sz="2000" b="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E4C867F7-7EFC-078D-CD47-F307E123FF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1562" y="1623731"/>
            <a:ext cx="2120876" cy="2120876"/>
          </a:xfrm>
          <a:prstGeom prst="rect">
            <a:avLst/>
          </a:prstGeom>
        </p:spPr>
      </p:pic>
    </p:spTree>
    <p:extLst>
      <p:ext uri="{BB962C8B-B14F-4D97-AF65-F5344CB8AC3E}">
        <p14:creationId xmlns:p14="http://schemas.microsoft.com/office/powerpoint/2010/main" val="192279046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30E4-4239-E924-2E8D-8BFA509364A0}"/>
              </a:ext>
            </a:extLst>
          </p:cNvPr>
          <p:cNvSpPr>
            <a:spLocks noGrp="1"/>
          </p:cNvSpPr>
          <p:nvPr>
            <p:ph type="title"/>
          </p:nvPr>
        </p:nvSpPr>
        <p:spPr/>
        <p:txBody>
          <a:bodyPr/>
          <a:lstStyle/>
          <a:p>
            <a:r>
              <a:rPr lang="en-US" dirty="0"/>
              <a:t>Session 2</a:t>
            </a:r>
            <a:endParaRPr lang="en-AU" dirty="0"/>
          </a:p>
        </p:txBody>
      </p:sp>
      <p:sp>
        <p:nvSpPr>
          <p:cNvPr id="3" name="Text Placeholder 2">
            <a:extLst>
              <a:ext uri="{FF2B5EF4-FFF2-40B4-BE49-F238E27FC236}">
                <a16:creationId xmlns:a16="http://schemas.microsoft.com/office/drawing/2014/main" id="{ECF9B546-4764-1108-CA8E-68556EB608B3}"/>
              </a:ext>
            </a:extLst>
          </p:cNvPr>
          <p:cNvSpPr>
            <a:spLocks noGrp="1"/>
          </p:cNvSpPr>
          <p:nvPr>
            <p:ph type="body" idx="1"/>
          </p:nvPr>
        </p:nvSpPr>
        <p:spPr>
          <a:xfrm>
            <a:off x="669727" y="816253"/>
            <a:ext cx="7804547" cy="3605845"/>
          </a:xfrm>
        </p:spPr>
        <p:txBody>
          <a:bodyPr>
            <a:normAutofit lnSpcReduction="10000"/>
          </a:bodyPr>
          <a:lstStyle/>
          <a:p>
            <a:r>
              <a:rPr lang="en-US" dirty="0"/>
              <a:t>Thinking in the frequency domain</a:t>
            </a:r>
          </a:p>
          <a:p>
            <a:pPr lvl="1"/>
            <a:r>
              <a:rPr lang="en-US" dirty="0"/>
              <a:t>Fourier Transform and its properties</a:t>
            </a:r>
          </a:p>
          <a:p>
            <a:pPr lvl="1"/>
            <a:r>
              <a:rPr lang="en-US" dirty="0"/>
              <a:t>Autocorrelation and spectral densities</a:t>
            </a:r>
          </a:p>
          <a:p>
            <a:pPr lvl="1"/>
            <a:r>
              <a:rPr lang="en-US" dirty="0"/>
              <a:t>‘Building’ a spectrum </a:t>
            </a:r>
            <a:r>
              <a:rPr lang="en-US" dirty="0" err="1"/>
              <a:t>analyser</a:t>
            </a:r>
            <a:endParaRPr lang="en-US" dirty="0"/>
          </a:p>
          <a:p>
            <a:pPr marL="278900" lvl="1" indent="0">
              <a:buNone/>
            </a:pPr>
            <a:r>
              <a:rPr lang="en-US" dirty="0"/>
              <a:t> </a:t>
            </a:r>
          </a:p>
          <a:p>
            <a:r>
              <a:rPr lang="en-US" dirty="0"/>
              <a:t>Deconstructing the sensitivity curve.</a:t>
            </a:r>
          </a:p>
          <a:p>
            <a:pPr lvl="1"/>
            <a:r>
              <a:rPr lang="en-US" dirty="0"/>
              <a:t>The physical interpretation of the curve</a:t>
            </a:r>
          </a:p>
          <a:p>
            <a:pPr lvl="1"/>
            <a:r>
              <a:rPr lang="en-US" dirty="0"/>
              <a:t>The dominant ‘fundamental’ noises</a:t>
            </a:r>
          </a:p>
          <a:p>
            <a:pPr lvl="1"/>
            <a:r>
              <a:rPr lang="en-US" dirty="0"/>
              <a:t>How to build a </a:t>
            </a:r>
            <a:r>
              <a:rPr lang="en-US"/>
              <a:t>noise budget</a:t>
            </a:r>
            <a:endParaRPr lang="en-US" dirty="0"/>
          </a:p>
          <a:p>
            <a:pPr lvl="1"/>
            <a:r>
              <a:rPr lang="en-US" dirty="0"/>
              <a:t>A brief look at a ‘real’ noise budget</a:t>
            </a:r>
          </a:p>
          <a:p>
            <a:pPr lvl="1"/>
            <a:endParaRPr lang="en-US" dirty="0"/>
          </a:p>
        </p:txBody>
      </p:sp>
    </p:spTree>
    <p:extLst>
      <p:ext uri="{BB962C8B-B14F-4D97-AF65-F5344CB8AC3E}">
        <p14:creationId xmlns:p14="http://schemas.microsoft.com/office/powerpoint/2010/main" val="26742861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30E4-4239-E924-2E8D-8BFA509364A0}"/>
              </a:ext>
            </a:extLst>
          </p:cNvPr>
          <p:cNvSpPr>
            <a:spLocks noGrp="1"/>
          </p:cNvSpPr>
          <p:nvPr>
            <p:ph type="title"/>
          </p:nvPr>
        </p:nvSpPr>
        <p:spPr/>
        <p:txBody>
          <a:bodyPr/>
          <a:lstStyle/>
          <a:p>
            <a:r>
              <a:rPr lang="en-US" dirty="0"/>
              <a:t>Session 3</a:t>
            </a:r>
            <a:endParaRPr lang="en-AU" dirty="0"/>
          </a:p>
        </p:txBody>
      </p:sp>
      <p:sp>
        <p:nvSpPr>
          <p:cNvPr id="3" name="Text Placeholder 2">
            <a:extLst>
              <a:ext uri="{FF2B5EF4-FFF2-40B4-BE49-F238E27FC236}">
                <a16:creationId xmlns:a16="http://schemas.microsoft.com/office/drawing/2014/main" id="{ECF9B546-4764-1108-CA8E-68556EB608B3}"/>
              </a:ext>
            </a:extLst>
          </p:cNvPr>
          <p:cNvSpPr>
            <a:spLocks noGrp="1"/>
          </p:cNvSpPr>
          <p:nvPr>
            <p:ph type="body" idx="1"/>
          </p:nvPr>
        </p:nvSpPr>
        <p:spPr/>
        <p:txBody>
          <a:bodyPr/>
          <a:lstStyle/>
          <a:p>
            <a:r>
              <a:rPr lang="en-US" dirty="0"/>
              <a:t>Laser interferometry: Phase to power</a:t>
            </a:r>
          </a:p>
          <a:p>
            <a:pPr lvl="1"/>
            <a:r>
              <a:rPr lang="en-US" dirty="0"/>
              <a:t>Maxwell’s equations to the wave equation</a:t>
            </a:r>
          </a:p>
          <a:p>
            <a:pPr lvl="1"/>
            <a:r>
              <a:rPr lang="en-US" dirty="0"/>
              <a:t>Plane waves and simplifications</a:t>
            </a:r>
          </a:p>
          <a:p>
            <a:pPr lvl="1"/>
            <a:r>
              <a:rPr lang="en-US" dirty="0"/>
              <a:t>Measuring a laser beam and our simplest nomenclature</a:t>
            </a:r>
          </a:p>
          <a:p>
            <a:endParaRPr lang="en-US" dirty="0"/>
          </a:p>
          <a:p>
            <a:r>
              <a:rPr lang="en-US" dirty="0"/>
              <a:t>Tutorial 1: </a:t>
            </a:r>
          </a:p>
          <a:p>
            <a:pPr lvl="1"/>
            <a:r>
              <a:rPr lang="en-US" dirty="0"/>
              <a:t>Calculate the response to a gravitational wave</a:t>
            </a:r>
          </a:p>
          <a:p>
            <a:pPr lvl="1"/>
            <a:r>
              <a:rPr lang="en-US" dirty="0"/>
              <a:t>Project laser frequency fluctuations into ‘strain equivalent’ noise.</a:t>
            </a:r>
          </a:p>
        </p:txBody>
      </p:sp>
    </p:spTree>
    <p:extLst>
      <p:ext uri="{BB962C8B-B14F-4D97-AF65-F5344CB8AC3E}">
        <p14:creationId xmlns:p14="http://schemas.microsoft.com/office/powerpoint/2010/main" val="290304824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30E4-4239-E924-2E8D-8BFA509364A0}"/>
              </a:ext>
            </a:extLst>
          </p:cNvPr>
          <p:cNvSpPr>
            <a:spLocks noGrp="1"/>
          </p:cNvSpPr>
          <p:nvPr>
            <p:ph type="title"/>
          </p:nvPr>
        </p:nvSpPr>
        <p:spPr/>
        <p:txBody>
          <a:bodyPr/>
          <a:lstStyle/>
          <a:p>
            <a:r>
              <a:rPr lang="en-US" dirty="0"/>
              <a:t>Session 4</a:t>
            </a:r>
            <a:endParaRPr lang="en-AU" dirty="0"/>
          </a:p>
        </p:txBody>
      </p:sp>
      <p:sp>
        <p:nvSpPr>
          <p:cNvPr id="3" name="Text Placeholder 2">
            <a:extLst>
              <a:ext uri="{FF2B5EF4-FFF2-40B4-BE49-F238E27FC236}">
                <a16:creationId xmlns:a16="http://schemas.microsoft.com/office/drawing/2014/main" id="{ECF9B546-4764-1108-CA8E-68556EB608B3}"/>
              </a:ext>
            </a:extLst>
          </p:cNvPr>
          <p:cNvSpPr>
            <a:spLocks noGrp="1"/>
          </p:cNvSpPr>
          <p:nvPr>
            <p:ph type="body" idx="1"/>
          </p:nvPr>
        </p:nvSpPr>
        <p:spPr>
          <a:xfrm>
            <a:off x="669727" y="816253"/>
            <a:ext cx="7804547" cy="3433629"/>
          </a:xfrm>
        </p:spPr>
        <p:txBody>
          <a:bodyPr>
            <a:normAutofit/>
          </a:bodyPr>
          <a:lstStyle/>
          <a:p>
            <a:r>
              <a:rPr lang="en-US" dirty="0"/>
              <a:t>Seismic noise</a:t>
            </a:r>
          </a:p>
          <a:p>
            <a:pPr lvl="1"/>
            <a:r>
              <a:rPr lang="en-US" dirty="0"/>
              <a:t>Physical origins</a:t>
            </a:r>
          </a:p>
          <a:p>
            <a:pPr lvl="1"/>
            <a:r>
              <a:rPr lang="en-US" dirty="0"/>
              <a:t>Passive and active isolation</a:t>
            </a:r>
          </a:p>
          <a:p>
            <a:pPr lvl="1"/>
            <a:r>
              <a:rPr lang="en-US" dirty="0"/>
              <a:t>The reality in detectors</a:t>
            </a:r>
          </a:p>
          <a:p>
            <a:pPr lvl="1"/>
            <a:endParaRPr lang="en-US" dirty="0"/>
          </a:p>
          <a:p>
            <a:r>
              <a:rPr lang="en-US" dirty="0"/>
              <a:t>Tutorial 2: Mechanics in the frequency domain.</a:t>
            </a:r>
          </a:p>
          <a:p>
            <a:pPr lvl="1"/>
            <a:r>
              <a:rPr lang="en-US" dirty="0"/>
              <a:t>Calculate the response of a seismometer</a:t>
            </a:r>
          </a:p>
          <a:p>
            <a:pPr lvl="1"/>
            <a:r>
              <a:rPr lang="en-US" dirty="0"/>
              <a:t>Build a noise budget with readout noise and thermal noise.</a:t>
            </a:r>
          </a:p>
        </p:txBody>
      </p:sp>
    </p:spTree>
    <p:extLst>
      <p:ext uri="{BB962C8B-B14F-4D97-AF65-F5344CB8AC3E}">
        <p14:creationId xmlns:p14="http://schemas.microsoft.com/office/powerpoint/2010/main" val="25712713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D82CB-95CA-E5A3-ABEA-CEAC5874EC34}"/>
              </a:ext>
            </a:extLst>
          </p:cNvPr>
          <p:cNvSpPr>
            <a:spLocks noGrp="1"/>
          </p:cNvSpPr>
          <p:nvPr>
            <p:ph type="title"/>
          </p:nvPr>
        </p:nvSpPr>
        <p:spPr/>
        <p:txBody>
          <a:bodyPr>
            <a:normAutofit fontScale="90000"/>
          </a:bodyPr>
          <a:lstStyle/>
          <a:p>
            <a:r>
              <a:rPr lang="en-US" dirty="0"/>
              <a:t>Ripples in spacetime</a:t>
            </a:r>
            <a:endParaRPr lang="en-AU" dirty="0"/>
          </a:p>
        </p:txBody>
      </p:sp>
      <p:sp>
        <p:nvSpPr>
          <p:cNvPr id="5" name="Text Placeholder 4">
            <a:extLst>
              <a:ext uri="{FF2B5EF4-FFF2-40B4-BE49-F238E27FC236}">
                <a16:creationId xmlns:a16="http://schemas.microsoft.com/office/drawing/2014/main" id="{7CE61629-BEB7-B862-B866-A97BF99FBF06}"/>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0981848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go20160615v1" descr="ligo20160615v1">
            <a:hlinkClick r:id="" action="ppaction://media"/>
            <a:extLst>
              <a:ext uri="{FF2B5EF4-FFF2-40B4-BE49-F238E27FC236}">
                <a16:creationId xmlns:a16="http://schemas.microsoft.com/office/drawing/2014/main" id="{4F360DF7-01CE-AEA8-877A-25116785E5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382"/>
            <a:ext cx="9144000" cy="5143500"/>
          </a:xfrm>
          <a:prstGeom prst="rect">
            <a:avLst/>
          </a:prstGeom>
        </p:spPr>
      </p:pic>
      <p:sp>
        <p:nvSpPr>
          <p:cNvPr id="7" name="TextBox 6">
            <a:extLst>
              <a:ext uri="{FF2B5EF4-FFF2-40B4-BE49-F238E27FC236}">
                <a16:creationId xmlns:a16="http://schemas.microsoft.com/office/drawing/2014/main" id="{E28A5AE4-3591-A943-8282-1646013D16F0}"/>
              </a:ext>
            </a:extLst>
          </p:cNvPr>
          <p:cNvSpPr txBox="1"/>
          <p:nvPr/>
        </p:nvSpPr>
        <p:spPr>
          <a:xfrm>
            <a:off x="0" y="-21280"/>
            <a:ext cx="8041112" cy="61555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ysClr val="window" lastClr="FFFFFF"/>
                </a:solidFill>
                <a:effectLst/>
                <a:uLnTx/>
                <a:uFillTx/>
                <a:latin typeface="Calibri" panose="020F0502020204030204"/>
                <a:ea typeface="+mn-ea"/>
                <a:cs typeface="+mn-cs"/>
              </a:rPr>
              <a:t>GW150914: Blackholes with 36M</a:t>
            </a:r>
            <a:r>
              <a:rPr kumimoji="0" lang="en-US" sz="1700" b="0" i="0" u="none" strike="noStrike" kern="1200" cap="none" spc="0" normalizeH="0" baseline="-25000" noProof="0" dirty="0">
                <a:ln>
                  <a:noFill/>
                </a:ln>
                <a:solidFill>
                  <a:sysClr val="window" lastClr="FFFFFF"/>
                </a:solidFill>
                <a:effectLst/>
                <a:uLnTx/>
                <a:uFillTx/>
                <a:latin typeface="Calibri" panose="020F0502020204030204"/>
                <a:ea typeface="+mn-ea"/>
                <a:cs typeface="+mn-cs"/>
              </a:rPr>
              <a:t>s</a:t>
            </a: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and 29M</a:t>
            </a:r>
            <a:r>
              <a:rPr kumimoji="0" lang="en-US" sz="1600" b="0" i="0" u="none" strike="noStrike" kern="1200" cap="none" spc="0" normalizeH="0" baseline="-25000" noProof="0" dirty="0">
                <a:ln>
                  <a:noFill/>
                </a:ln>
                <a:solidFill>
                  <a:sysClr val="window" lastClr="FFFFFF"/>
                </a:solidFill>
                <a:effectLst/>
                <a:uLnTx/>
                <a:uFillTx/>
                <a:latin typeface="Calibri" panose="020F0502020204030204"/>
                <a:ea typeface="+mn-ea"/>
                <a:cs typeface="+mn-cs"/>
              </a:rPr>
              <a:t>s</a:t>
            </a:r>
            <a:r>
              <a:rPr kumimoji="0" lang="en-US" sz="1600" b="0" i="0" u="none" strike="noStrike" kern="1200" cap="none" spc="0" normalizeH="0" baseline="0" noProof="0" dirty="0">
                <a:ln>
                  <a:noFill/>
                </a:ln>
                <a:solidFill>
                  <a:sysClr val="window" lastClr="FFFFFF"/>
                </a:solidFill>
                <a:effectLst/>
                <a:uLnTx/>
                <a:uFillTx/>
                <a:latin typeface="Calibri" panose="020F0502020204030204"/>
                <a:ea typeface="+mn-ea"/>
                <a:cs typeface="+mn-cs"/>
              </a:rPr>
              <a:t> combine to make a bigger Blackhole with </a:t>
            </a:r>
            <a:r>
              <a:rPr kumimoji="0" lang="en-US" sz="1700" b="0" i="0" u="none" strike="noStrike" kern="1200" cap="none" spc="0" normalizeH="0" baseline="0" noProof="0" dirty="0">
                <a:ln>
                  <a:noFill/>
                </a:ln>
                <a:solidFill>
                  <a:sysClr val="window" lastClr="FFFFFF"/>
                </a:solidFill>
                <a:effectLst/>
                <a:uLnTx/>
                <a:uFillTx/>
                <a:latin typeface="Calibri" panose="020F0502020204030204"/>
                <a:ea typeface="+mn-ea"/>
                <a:cs typeface="+mn-cs"/>
              </a:rPr>
              <a:t>62M</a:t>
            </a:r>
            <a:r>
              <a:rPr kumimoji="0" lang="en-US" sz="1700" b="0" i="0" u="none" strike="noStrike" kern="1200" cap="none" spc="0" normalizeH="0" baseline="-25000" noProof="0" dirty="0">
                <a:ln>
                  <a:noFill/>
                </a:ln>
                <a:solidFill>
                  <a:sysClr val="window" lastClr="FFFFFF"/>
                </a:solidFill>
                <a:effectLst/>
                <a:uLnTx/>
                <a:uFillTx/>
                <a:latin typeface="Calibri" panose="020F0502020204030204"/>
                <a:ea typeface="+mn-ea"/>
                <a:cs typeface="+mn-cs"/>
              </a:rPr>
              <a:t>s</a:t>
            </a:r>
            <a:r>
              <a:rPr kumimoji="0" lang="en-US" sz="17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br>
              <a:rPr kumimoji="0" lang="en-US" sz="1700" b="0" i="0" u="none" strike="noStrike" kern="1200" cap="none" spc="0" normalizeH="0" baseline="0" noProof="0" dirty="0">
                <a:ln>
                  <a:noFill/>
                </a:ln>
                <a:solidFill>
                  <a:sysClr val="window" lastClr="FFFFFF"/>
                </a:solidFill>
                <a:effectLst/>
                <a:uLnTx/>
                <a:uFillTx/>
                <a:latin typeface="Calibri" panose="020F0502020204030204"/>
                <a:ea typeface="+mn-ea"/>
                <a:cs typeface="+mn-cs"/>
              </a:rPr>
            </a:br>
            <a:r>
              <a:rPr kumimoji="0" lang="en-US" sz="1700" b="0" i="0" u="none" strike="noStrike" kern="1200" cap="none" spc="0" normalizeH="0" baseline="0" noProof="0" dirty="0">
                <a:ln>
                  <a:noFill/>
                </a:ln>
                <a:solidFill>
                  <a:sysClr val="window" lastClr="FFFFFF"/>
                </a:solidFill>
                <a:effectLst/>
                <a:uLnTx/>
                <a:uFillTx/>
                <a:latin typeface="Calibri" panose="020F0502020204030204"/>
                <a:ea typeface="+mn-ea"/>
                <a:cs typeface="+mn-cs"/>
              </a:rPr>
              <a:t>Remaining 3M</a:t>
            </a:r>
            <a:r>
              <a:rPr kumimoji="0" lang="en-US" sz="1700" b="0" i="0" u="none" strike="noStrike" kern="1200" cap="none" spc="0" normalizeH="0" baseline="-25000" noProof="0" dirty="0">
                <a:ln>
                  <a:noFill/>
                </a:ln>
                <a:solidFill>
                  <a:sysClr val="window" lastClr="FFFFFF"/>
                </a:solidFill>
                <a:effectLst/>
                <a:uLnTx/>
                <a:uFillTx/>
                <a:latin typeface="Calibri" panose="020F0502020204030204"/>
                <a:ea typeface="+mn-ea"/>
                <a:cs typeface="+mn-cs"/>
              </a:rPr>
              <a:t>s</a:t>
            </a:r>
            <a:r>
              <a:rPr kumimoji="0" lang="en-US" sz="1700" b="0" i="0" u="none" strike="noStrike" kern="1200" cap="none" spc="0" normalizeH="0" baseline="0" noProof="0" dirty="0">
                <a:ln>
                  <a:noFill/>
                </a:ln>
                <a:solidFill>
                  <a:sysClr val="window" lastClr="FFFFFF"/>
                </a:solidFill>
                <a:effectLst/>
                <a:uLnTx/>
                <a:uFillTx/>
                <a:latin typeface="Calibri" panose="020F0502020204030204"/>
                <a:ea typeface="+mn-ea"/>
                <a:cs typeface="+mn-cs"/>
              </a:rPr>
              <a:t> ejected as energy.</a:t>
            </a:r>
          </a:p>
        </p:txBody>
      </p:sp>
      <p:sp>
        <p:nvSpPr>
          <p:cNvPr id="8" name="Text Placeholder 6">
            <a:extLst>
              <a:ext uri="{FF2B5EF4-FFF2-40B4-BE49-F238E27FC236}">
                <a16:creationId xmlns:a16="http://schemas.microsoft.com/office/drawing/2014/main" id="{7804F4A4-A8C4-FE4D-A647-13F9165D4179}"/>
              </a:ext>
            </a:extLst>
          </p:cNvPr>
          <p:cNvSpPr txBox="1">
            <a:spLocks/>
          </p:cNvSpPr>
          <p:nvPr/>
        </p:nvSpPr>
        <p:spPr>
          <a:xfrm>
            <a:off x="6921928" y="4687792"/>
            <a:ext cx="2897188" cy="369888"/>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Credit: LIGO/T. Pyle</a:t>
            </a:r>
          </a:p>
        </p:txBody>
      </p:sp>
    </p:spTree>
    <p:extLst>
      <p:ext uri="{BB962C8B-B14F-4D97-AF65-F5344CB8AC3E}">
        <p14:creationId xmlns:p14="http://schemas.microsoft.com/office/powerpoint/2010/main" val="213819405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indent="0" algn="l" defTabSz="584200">
          <a:defRPr sz="2000" b="0" dirty="0" smtClean="0">
            <a:latin typeface="Open Sans"/>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indent="0" algn="l" defTabSz="584200">
          <a:defRPr sz="2000" b="0" dirty="0" smtClean="0">
            <a:latin typeface="Open Sans"/>
          </a:defRPr>
        </a:def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indent="0" algn="l" defTabSz="584200">
          <a:defRPr sz="2000" b="0" dirty="0" smtClean="0">
            <a:latin typeface="Open Sans"/>
          </a:defRPr>
        </a:def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On-screen Show (16:9)</PresentationFormat>
  <Paragraphs>203</Paragraphs>
  <Slides>39</Slides>
  <Notes>9</Notes>
  <HiddenSlides>0</HiddenSlides>
  <MMClips>5</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39</vt:i4>
      </vt:variant>
    </vt:vector>
  </HeadingPairs>
  <TitlesOfParts>
    <vt:vector size="64" baseType="lpstr">
      <vt:lpstr>Arial</vt:lpstr>
      <vt:lpstr>Calibri</vt:lpstr>
      <vt:lpstr>Calibri Light</vt:lpstr>
      <vt:lpstr>Century Gothic</vt:lpstr>
      <vt:lpstr>Gill Sans</vt:lpstr>
      <vt:lpstr>Helvetica</vt:lpstr>
      <vt:lpstr>Helvetica Light</vt:lpstr>
      <vt:lpstr>Helvetica Neue</vt:lpstr>
      <vt:lpstr>Helvetica Neue Light</vt:lpstr>
      <vt:lpstr>Helvetica Neue Medium</vt:lpstr>
      <vt:lpstr>Helvetica Neue Thin</vt:lpstr>
      <vt:lpstr>Open Sans</vt:lpstr>
      <vt:lpstr>Open Sans Regular</vt:lpstr>
      <vt:lpstr>Open Sans SemiBold</vt:lpstr>
      <vt:lpstr>Times New Roman</vt:lpstr>
      <vt:lpstr>Trebuchet MS</vt:lpstr>
      <vt:lpstr>Verdana</vt:lpstr>
      <vt:lpstr>White</vt:lpstr>
      <vt:lpstr>Office Theme</vt:lpstr>
      <vt:lpstr>1_White</vt:lpstr>
      <vt:lpstr>2_Office Theme</vt:lpstr>
      <vt:lpstr>3_Office Theme</vt:lpstr>
      <vt:lpstr>3_White</vt:lpstr>
      <vt:lpstr>2_White</vt:lpstr>
      <vt:lpstr>4_Office Theme</vt:lpstr>
      <vt:lpstr>Instrumentation for  gravitational-wave detection</vt:lpstr>
      <vt:lpstr>Overall plan</vt:lpstr>
      <vt:lpstr>Session 1</vt:lpstr>
      <vt:lpstr>Slido for questions</vt:lpstr>
      <vt:lpstr>Session 2</vt:lpstr>
      <vt:lpstr>Session 3</vt:lpstr>
      <vt:lpstr>Session 4</vt:lpstr>
      <vt:lpstr>Ripples in spacetime</vt:lpstr>
      <vt:lpstr>PowerPoint Presentation</vt:lpstr>
      <vt:lpstr>WHAT ARE GRAVITATIONAL WAVES?  THEIR EFFECT ON SPACETIME</vt:lpstr>
      <vt:lpstr>FIRST DECTECTION – GW150914</vt:lpstr>
      <vt:lpstr>PowerPoint Presentation</vt:lpstr>
      <vt:lpstr>PowerPoint Presentation</vt:lpstr>
      <vt:lpstr>PowerPoint Presentation</vt:lpstr>
      <vt:lpstr>What have we seen since then?</vt:lpstr>
      <vt:lpstr>The ‘golden binary’</vt:lpstr>
      <vt:lpstr>FIRST DECTECTION OF NEUTRON STAR MERGER – GW170817</vt:lpstr>
      <vt:lpstr>PowerPoint Presentation</vt:lpstr>
      <vt:lpstr>PowerPoint Presentation</vt:lpstr>
      <vt:lpstr>PowerPoint Presentation</vt:lpstr>
      <vt:lpstr>Frequent observation of binary coalescences</vt:lpstr>
      <vt:lpstr>A look at LIGO</vt:lpstr>
      <vt:lpstr>Michelson interferometer</vt:lpstr>
      <vt:lpstr>PowerPoint Presentation</vt:lpstr>
      <vt:lpstr>PowerPoint Presentation</vt:lpstr>
      <vt:lpstr>PowerPoint Presentation</vt:lpstr>
      <vt:lpstr>PowerPoint Presentation</vt:lpstr>
      <vt:lpstr>A brief history in pictures</vt:lpstr>
      <vt:lpstr>PowerPoint Presentation</vt:lpstr>
      <vt:lpstr>PowerPoint Presentation</vt:lpstr>
      <vt:lpstr>PowerPoint Presentation</vt:lpstr>
      <vt:lpstr>PowerPoint Presentation</vt:lpstr>
      <vt:lpstr>PowerPoint Presentation</vt:lpstr>
      <vt:lpstr>Looking to the future –  the Einstein Telescope</vt:lpstr>
      <vt:lpstr>The Einstein Telescope</vt:lpstr>
      <vt:lpstr>The Einstein Telescope, the EU project timeline</vt:lpstr>
      <vt:lpstr>From the science case for ET</vt:lpstr>
      <vt:lpstr>PowerPoint Presentation</vt:lpstr>
      <vt:lpstr>Slido for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Example</dc:title>
  <dc:creator>Conor</dc:creator>
  <cp:lastModifiedBy>Conor Mow-Lowry</cp:lastModifiedBy>
  <cp:revision>60</cp:revision>
  <dcterms:modified xsi:type="dcterms:W3CDTF">2023-08-14T11:48:24Z</dcterms:modified>
</cp:coreProperties>
</file>