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4" r:id="rId2"/>
  </p:sldIdLst>
  <p:sldSz cx="21607463" cy="30495875"/>
  <p:notesSz cx="7099300" cy="10234613"/>
  <p:defaultTextStyle>
    <a:defPPr>
      <a:defRPr lang="de-DE"/>
    </a:defPPr>
    <a:lvl1pPr marL="0" algn="l" defTabSz="2536315" rtl="0" eaLnBrk="1" latinLnBrk="0" hangingPunct="1">
      <a:defRPr sz="5100" kern="1200">
        <a:solidFill>
          <a:schemeClr val="tx1"/>
        </a:solidFill>
        <a:latin typeface="+mn-lt"/>
        <a:ea typeface="+mn-ea"/>
        <a:cs typeface="+mn-cs"/>
      </a:defRPr>
    </a:lvl1pPr>
    <a:lvl2pPr marL="1268157" algn="l" defTabSz="2536315" rtl="0" eaLnBrk="1" latinLnBrk="0" hangingPunct="1">
      <a:defRPr sz="5100" kern="1200">
        <a:solidFill>
          <a:schemeClr val="tx1"/>
        </a:solidFill>
        <a:latin typeface="+mn-lt"/>
        <a:ea typeface="+mn-ea"/>
        <a:cs typeface="+mn-cs"/>
      </a:defRPr>
    </a:lvl2pPr>
    <a:lvl3pPr marL="2536315" algn="l" defTabSz="2536315" rtl="0" eaLnBrk="1" latinLnBrk="0" hangingPunct="1">
      <a:defRPr sz="5100" kern="1200">
        <a:solidFill>
          <a:schemeClr val="tx1"/>
        </a:solidFill>
        <a:latin typeface="+mn-lt"/>
        <a:ea typeface="+mn-ea"/>
        <a:cs typeface="+mn-cs"/>
      </a:defRPr>
    </a:lvl3pPr>
    <a:lvl4pPr marL="3804472" algn="l" defTabSz="2536315" rtl="0" eaLnBrk="1" latinLnBrk="0" hangingPunct="1">
      <a:defRPr sz="5100" kern="1200">
        <a:solidFill>
          <a:schemeClr val="tx1"/>
        </a:solidFill>
        <a:latin typeface="+mn-lt"/>
        <a:ea typeface="+mn-ea"/>
        <a:cs typeface="+mn-cs"/>
      </a:defRPr>
    </a:lvl4pPr>
    <a:lvl5pPr marL="5072629" algn="l" defTabSz="2536315" rtl="0" eaLnBrk="1" latinLnBrk="0" hangingPunct="1">
      <a:defRPr sz="5100" kern="1200">
        <a:solidFill>
          <a:schemeClr val="tx1"/>
        </a:solidFill>
        <a:latin typeface="+mn-lt"/>
        <a:ea typeface="+mn-ea"/>
        <a:cs typeface="+mn-cs"/>
      </a:defRPr>
    </a:lvl5pPr>
    <a:lvl6pPr marL="6340786" algn="l" defTabSz="2536315" rtl="0" eaLnBrk="1" latinLnBrk="0" hangingPunct="1">
      <a:defRPr sz="5100" kern="1200">
        <a:solidFill>
          <a:schemeClr val="tx1"/>
        </a:solidFill>
        <a:latin typeface="+mn-lt"/>
        <a:ea typeface="+mn-ea"/>
        <a:cs typeface="+mn-cs"/>
      </a:defRPr>
    </a:lvl6pPr>
    <a:lvl7pPr marL="7608944" algn="l" defTabSz="2536315" rtl="0" eaLnBrk="1" latinLnBrk="0" hangingPunct="1">
      <a:defRPr sz="5100" kern="1200">
        <a:solidFill>
          <a:schemeClr val="tx1"/>
        </a:solidFill>
        <a:latin typeface="+mn-lt"/>
        <a:ea typeface="+mn-ea"/>
        <a:cs typeface="+mn-cs"/>
      </a:defRPr>
    </a:lvl7pPr>
    <a:lvl8pPr marL="8877102" algn="l" defTabSz="2536315" rtl="0" eaLnBrk="1" latinLnBrk="0" hangingPunct="1">
      <a:defRPr sz="5100" kern="1200">
        <a:solidFill>
          <a:schemeClr val="tx1"/>
        </a:solidFill>
        <a:latin typeface="+mn-lt"/>
        <a:ea typeface="+mn-ea"/>
        <a:cs typeface="+mn-cs"/>
      </a:defRPr>
    </a:lvl8pPr>
    <a:lvl9pPr marL="10145259" algn="l" defTabSz="2536315" rtl="0" eaLnBrk="1" latinLnBrk="0" hangingPunct="1">
      <a:defRPr sz="5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4">
          <p15:clr>
            <a:srgbClr val="A4A3A4"/>
          </p15:clr>
        </p15:guide>
        <p15:guide id="2" orient="horz" pos="96">
          <p15:clr>
            <a:srgbClr val="A4A3A4"/>
          </p15:clr>
        </p15:guide>
        <p15:guide id="3" orient="horz" pos="9605">
          <p15:clr>
            <a:srgbClr val="A4A3A4"/>
          </p15:clr>
        </p15:guide>
        <p15:guide id="4" pos="13515">
          <p15:clr>
            <a:srgbClr val="A4A3A4"/>
          </p15:clr>
        </p15:guide>
        <p15:guide id="5"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68B"/>
    <a:srgbClr val="919296"/>
    <a:srgbClr val="406683"/>
    <a:srgbClr val="003359"/>
    <a:srgbClr val="19969F"/>
    <a:srgbClr val="008B95"/>
    <a:srgbClr val="A23446"/>
    <a:srgbClr val="981E32"/>
    <a:srgbClr val="941A2E"/>
    <a:srgbClr val="7F1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5872" autoAdjust="0"/>
  </p:normalViewPr>
  <p:slideViewPr>
    <p:cSldViewPr snapToObjects="1" showGuides="1">
      <p:cViewPr varScale="1">
        <p:scale>
          <a:sx n="25" d="100"/>
          <a:sy n="25" d="100"/>
        </p:scale>
        <p:origin x="3444" y="24"/>
      </p:cViewPr>
      <p:guideLst>
        <p:guide orient="horz" pos="19114"/>
        <p:guide orient="horz" pos="96"/>
        <p:guide orient="horz" pos="9605"/>
        <p:guide pos="13515"/>
        <p:guide pos="96"/>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DAF3CF4B-FE61-B842-97DB-52B0B999E4F5}" type="datetimeFigureOut">
              <a:rPr lang="de-DE" smtClean="0"/>
              <a:t>08.10.2025</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09A33F4F-7DB1-6F48-B275-094B487831C8}" type="slidenum">
              <a:rPr lang="de-DE" smtClean="0"/>
              <a:t>‹Nr.›</a:t>
            </a:fld>
            <a:endParaRPr lang="de-DE"/>
          </a:p>
        </p:txBody>
      </p:sp>
    </p:spTree>
    <p:extLst>
      <p:ext uri="{BB962C8B-B14F-4D97-AF65-F5344CB8AC3E}">
        <p14:creationId xmlns:p14="http://schemas.microsoft.com/office/powerpoint/2010/main" val="19855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41DD758-799B-4A9F-935E-B8297758FD9E}" type="datetimeFigureOut">
              <a:rPr lang="de-DE" smtClean="0"/>
              <a:pPr/>
              <a:t>08.10.2025</a:t>
            </a:fld>
            <a:endParaRPr lang="de-DE"/>
          </a:p>
        </p:txBody>
      </p:sp>
      <p:sp>
        <p:nvSpPr>
          <p:cNvPr id="4" name="Folienbildplatzhalter 3"/>
          <p:cNvSpPr>
            <a:spLocks noGrp="1" noRot="1" noChangeAspect="1"/>
          </p:cNvSpPr>
          <p:nvPr>
            <p:ph type="sldImg" idx="2"/>
          </p:nvPr>
        </p:nvSpPr>
        <p:spPr>
          <a:xfrm>
            <a:off x="2190750" y="768350"/>
            <a:ext cx="27178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8D96574-5A32-4549-8B32-526457FE4CEF}" type="slidenum">
              <a:rPr lang="de-DE" smtClean="0"/>
              <a:pPr/>
              <a:t>‹Nr.›</a:t>
            </a:fld>
            <a:endParaRPr lang="de-DE"/>
          </a:p>
        </p:txBody>
      </p:sp>
    </p:spTree>
    <p:extLst>
      <p:ext uri="{BB962C8B-B14F-4D97-AF65-F5344CB8AC3E}">
        <p14:creationId xmlns:p14="http://schemas.microsoft.com/office/powerpoint/2010/main" val="702572363"/>
      </p:ext>
    </p:extLst>
  </p:cSld>
  <p:clrMap bg1="lt1" tx1="dk1" bg2="lt2" tx2="dk2" accent1="accent1" accent2="accent2" accent3="accent3" accent4="accent4" accent5="accent5" accent6="accent6" hlink="hlink" folHlink="folHlink"/>
  <p:notesStyle>
    <a:lvl1pPr marL="0" algn="l" defTabSz="2536315" rtl="0" eaLnBrk="1" latinLnBrk="0" hangingPunct="1">
      <a:defRPr sz="3400" kern="1200">
        <a:solidFill>
          <a:schemeClr val="tx1"/>
        </a:solidFill>
        <a:latin typeface="+mn-lt"/>
        <a:ea typeface="+mn-ea"/>
        <a:cs typeface="+mn-cs"/>
      </a:defRPr>
    </a:lvl1pPr>
    <a:lvl2pPr marL="1268157" algn="l" defTabSz="2536315" rtl="0" eaLnBrk="1" latinLnBrk="0" hangingPunct="1">
      <a:defRPr sz="3400" kern="1200">
        <a:solidFill>
          <a:schemeClr val="tx1"/>
        </a:solidFill>
        <a:latin typeface="+mn-lt"/>
        <a:ea typeface="+mn-ea"/>
        <a:cs typeface="+mn-cs"/>
      </a:defRPr>
    </a:lvl2pPr>
    <a:lvl3pPr marL="2536315" algn="l" defTabSz="2536315" rtl="0" eaLnBrk="1" latinLnBrk="0" hangingPunct="1">
      <a:defRPr sz="3400" kern="1200">
        <a:solidFill>
          <a:schemeClr val="tx1"/>
        </a:solidFill>
        <a:latin typeface="+mn-lt"/>
        <a:ea typeface="+mn-ea"/>
        <a:cs typeface="+mn-cs"/>
      </a:defRPr>
    </a:lvl3pPr>
    <a:lvl4pPr marL="3804472" algn="l" defTabSz="2536315" rtl="0" eaLnBrk="1" latinLnBrk="0" hangingPunct="1">
      <a:defRPr sz="3400" kern="1200">
        <a:solidFill>
          <a:schemeClr val="tx1"/>
        </a:solidFill>
        <a:latin typeface="+mn-lt"/>
        <a:ea typeface="+mn-ea"/>
        <a:cs typeface="+mn-cs"/>
      </a:defRPr>
    </a:lvl4pPr>
    <a:lvl5pPr marL="5072629" algn="l" defTabSz="2536315" rtl="0" eaLnBrk="1" latinLnBrk="0" hangingPunct="1">
      <a:defRPr sz="3400" kern="1200">
        <a:solidFill>
          <a:schemeClr val="tx1"/>
        </a:solidFill>
        <a:latin typeface="+mn-lt"/>
        <a:ea typeface="+mn-ea"/>
        <a:cs typeface="+mn-cs"/>
      </a:defRPr>
    </a:lvl5pPr>
    <a:lvl6pPr marL="6340786" algn="l" defTabSz="2536315" rtl="0" eaLnBrk="1" latinLnBrk="0" hangingPunct="1">
      <a:defRPr sz="3400" kern="1200">
        <a:solidFill>
          <a:schemeClr val="tx1"/>
        </a:solidFill>
        <a:latin typeface="+mn-lt"/>
        <a:ea typeface="+mn-ea"/>
        <a:cs typeface="+mn-cs"/>
      </a:defRPr>
    </a:lvl6pPr>
    <a:lvl7pPr marL="7608944" algn="l" defTabSz="2536315" rtl="0" eaLnBrk="1" latinLnBrk="0" hangingPunct="1">
      <a:defRPr sz="3400" kern="1200">
        <a:solidFill>
          <a:schemeClr val="tx1"/>
        </a:solidFill>
        <a:latin typeface="+mn-lt"/>
        <a:ea typeface="+mn-ea"/>
        <a:cs typeface="+mn-cs"/>
      </a:defRPr>
    </a:lvl7pPr>
    <a:lvl8pPr marL="8877102" algn="l" defTabSz="2536315" rtl="0" eaLnBrk="1" latinLnBrk="0" hangingPunct="1">
      <a:defRPr sz="3400" kern="1200">
        <a:solidFill>
          <a:schemeClr val="tx1"/>
        </a:solidFill>
        <a:latin typeface="+mn-lt"/>
        <a:ea typeface="+mn-ea"/>
        <a:cs typeface="+mn-cs"/>
      </a:defRPr>
    </a:lvl8pPr>
    <a:lvl9pPr marL="10145259" algn="l" defTabSz="2536315" rtl="0" eaLnBrk="1" latinLnBrk="0" hangingPunct="1">
      <a:defRPr sz="3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rtragsreihe_20XX">
    <p:spTree>
      <p:nvGrpSpPr>
        <p:cNvPr id="1" name=""/>
        <p:cNvGrpSpPr/>
        <p:nvPr/>
      </p:nvGrpSpPr>
      <p:grpSpPr>
        <a:xfrm>
          <a:off x="0" y="0"/>
          <a:ext cx="0" cy="0"/>
          <a:chOff x="0" y="0"/>
          <a:chExt cx="0" cy="0"/>
        </a:xfrm>
      </p:grpSpPr>
      <p:sp>
        <p:nvSpPr>
          <p:cNvPr id="2" name="Titel 1"/>
          <p:cNvSpPr>
            <a:spLocks noGrp="1"/>
          </p:cNvSpPr>
          <p:nvPr>
            <p:ph type="title" hasCustomPrompt="1"/>
          </p:nvPr>
        </p:nvSpPr>
        <p:spPr>
          <a:solidFill>
            <a:srgbClr val="919296"/>
          </a:solidFill>
        </p:spPr>
        <p:txBody>
          <a:bodyPr/>
          <a:lstStyle>
            <a:lvl1pPr>
              <a:defRPr/>
            </a:lvl1pPr>
          </a:lstStyle>
          <a:p>
            <a:r>
              <a:rPr lang="de-DE"/>
              <a:t>Überschrift</a:t>
            </a:r>
          </a:p>
        </p:txBody>
      </p:sp>
      <p:sp>
        <p:nvSpPr>
          <p:cNvPr id="8" name="Textplatzhalter 7"/>
          <p:cNvSpPr>
            <a:spLocks noGrp="1"/>
          </p:cNvSpPr>
          <p:nvPr>
            <p:ph type="body" sz="quarter" idx="12" hasCustomPrompt="1"/>
          </p:nvPr>
        </p:nvSpPr>
        <p:spPr>
          <a:xfrm>
            <a:off x="4462809" y="5132832"/>
            <a:ext cx="13033427" cy="2286905"/>
          </a:xfrm>
          <a:solidFill>
            <a:schemeClr val="bg1"/>
          </a:solidFill>
          <a:effectLst>
            <a:outerShdw blurRad="381000" dist="190500" dir="2700000" algn="tl" rotWithShape="0">
              <a:prstClr val="black">
                <a:alpha val="30000"/>
              </a:prstClr>
            </a:outerShdw>
          </a:effectLst>
        </p:spPr>
        <p:txBody>
          <a:bodyPr lIns="3283372" rIns="404107" anchor="ctr" anchorCtr="0"/>
          <a:lstStyle>
            <a:lvl1pPr>
              <a:lnSpc>
                <a:spcPct val="100000"/>
              </a:lnSpc>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9" name="Textplatzhalter 7"/>
          <p:cNvSpPr>
            <a:spLocks noGrp="1"/>
          </p:cNvSpPr>
          <p:nvPr>
            <p:ph type="body" sz="quarter" idx="13" hasCustomPrompt="1"/>
          </p:nvPr>
        </p:nvSpPr>
        <p:spPr>
          <a:xfrm>
            <a:off x="4462809" y="7775478"/>
            <a:ext cx="13033427" cy="2286905"/>
          </a:xfrm>
          <a:solidFill>
            <a:schemeClr val="bg1">
              <a:alpha val="50000"/>
            </a:schemeClr>
          </a:solidFill>
          <a:effectLst>
            <a:outerShdw blurRad="381000" dist="190500" dir="2700000" algn="tl" rotWithShape="0">
              <a:prstClr val="black">
                <a:alpha val="30000"/>
              </a:prstClr>
            </a:outerShdw>
          </a:effectLst>
        </p:spPr>
        <p:txBody>
          <a:bodyPr lIns="3283372" rIns="404107" anchor="ctr" anchorCtr="0"/>
          <a:lstStyle>
            <a:lvl1pPr>
              <a:lnSpc>
                <a:spcPct val="100000"/>
              </a:lnSpc>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11" name="Textplatzhalter 7"/>
          <p:cNvSpPr>
            <a:spLocks noGrp="1"/>
          </p:cNvSpPr>
          <p:nvPr>
            <p:ph type="body" sz="quarter" idx="14" hasCustomPrompt="1"/>
          </p:nvPr>
        </p:nvSpPr>
        <p:spPr>
          <a:xfrm>
            <a:off x="4462809" y="10418124"/>
            <a:ext cx="13033427" cy="2286905"/>
          </a:xfrm>
          <a:solidFill>
            <a:schemeClr val="bg1"/>
          </a:solidFill>
          <a:effectLst>
            <a:outerShdw blurRad="381000" dist="190500" dir="2700000" algn="tl" rotWithShape="0">
              <a:prstClr val="black">
                <a:alpha val="30000"/>
              </a:prstClr>
            </a:outerShdw>
          </a:effectLst>
        </p:spPr>
        <p:txBody>
          <a:bodyPr lIns="3283372" rIns="404107" anchor="ctr" anchorCtr="0"/>
          <a:lstStyle>
            <a:lvl1pPr>
              <a:lnSpc>
                <a:spcPct val="100000"/>
              </a:lnSpc>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12" name="Textplatzhalter 7"/>
          <p:cNvSpPr>
            <a:spLocks noGrp="1"/>
          </p:cNvSpPr>
          <p:nvPr>
            <p:ph type="body" sz="quarter" idx="15" hasCustomPrompt="1"/>
          </p:nvPr>
        </p:nvSpPr>
        <p:spPr>
          <a:xfrm>
            <a:off x="4462809" y="13060767"/>
            <a:ext cx="13033427" cy="2286905"/>
          </a:xfrm>
          <a:solidFill>
            <a:schemeClr val="bg1">
              <a:alpha val="50000"/>
            </a:schemeClr>
          </a:solidFill>
          <a:effectLst>
            <a:outerShdw blurRad="381000" dist="190500" dir="2700000" algn="tl" rotWithShape="0">
              <a:prstClr val="black">
                <a:alpha val="30000"/>
              </a:prstClr>
            </a:outerShdw>
          </a:effectLst>
        </p:spPr>
        <p:txBody>
          <a:bodyPr lIns="3283372" rIns="404107" anchor="ctr" anchorCtr="0"/>
          <a:lstStyle>
            <a:lvl1pPr>
              <a:lnSpc>
                <a:spcPct val="100000"/>
              </a:lnSpc>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16" name="Textplatzhalter 7"/>
          <p:cNvSpPr>
            <a:spLocks noGrp="1"/>
          </p:cNvSpPr>
          <p:nvPr>
            <p:ph type="body" sz="quarter" idx="16" hasCustomPrompt="1"/>
          </p:nvPr>
        </p:nvSpPr>
        <p:spPr>
          <a:xfrm>
            <a:off x="4462809" y="15703413"/>
            <a:ext cx="13033427" cy="2286905"/>
          </a:xfrm>
          <a:solidFill>
            <a:schemeClr val="bg1"/>
          </a:solidFill>
          <a:effectLst>
            <a:outerShdw blurRad="381000" dist="190500" dir="2700000" algn="tl" rotWithShape="0">
              <a:prstClr val="black">
                <a:alpha val="30000"/>
              </a:prstClr>
            </a:outerShdw>
          </a:effectLst>
        </p:spPr>
        <p:txBody>
          <a:bodyPr lIns="3283372" rIns="404107" anchor="ctr" anchorCtr="0"/>
          <a:lstStyle>
            <a:lvl1pPr>
              <a:lnSpc>
                <a:spcPct val="100000"/>
              </a:lnSpc>
              <a:spcBef>
                <a:spcPts val="0"/>
              </a:spcBef>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18" name="Textplatzhalter 7"/>
          <p:cNvSpPr>
            <a:spLocks noGrp="1"/>
          </p:cNvSpPr>
          <p:nvPr>
            <p:ph type="body" sz="quarter" idx="17" hasCustomPrompt="1"/>
          </p:nvPr>
        </p:nvSpPr>
        <p:spPr>
          <a:xfrm>
            <a:off x="4462809" y="18346060"/>
            <a:ext cx="13033427" cy="2286905"/>
          </a:xfrm>
          <a:solidFill>
            <a:schemeClr val="bg1">
              <a:alpha val="50000"/>
            </a:schemeClr>
          </a:solidFill>
          <a:effectLst>
            <a:outerShdw blurRad="381000" dist="190500" dir="2700000" algn="tl" rotWithShape="0">
              <a:prstClr val="black">
                <a:alpha val="30000"/>
              </a:prstClr>
            </a:outerShdw>
          </a:effectLst>
        </p:spPr>
        <p:txBody>
          <a:bodyPr lIns="3283372" rIns="404107" anchor="ctr" anchorCtr="0"/>
          <a:lstStyle>
            <a:lvl1pPr>
              <a:lnSpc>
                <a:spcPct val="100000"/>
              </a:lnSpc>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19" name="Textplatzhalter 7"/>
          <p:cNvSpPr>
            <a:spLocks noGrp="1"/>
          </p:cNvSpPr>
          <p:nvPr>
            <p:ph type="body" sz="quarter" idx="18" hasCustomPrompt="1"/>
          </p:nvPr>
        </p:nvSpPr>
        <p:spPr>
          <a:xfrm>
            <a:off x="4462809" y="20988705"/>
            <a:ext cx="13033427" cy="2286905"/>
          </a:xfrm>
          <a:solidFill>
            <a:schemeClr val="bg1"/>
          </a:solidFill>
          <a:effectLst>
            <a:outerShdw blurRad="381000" dist="190500" dir="2700000" algn="tl" rotWithShape="0">
              <a:prstClr val="black">
                <a:alpha val="30000"/>
              </a:prstClr>
            </a:outerShdw>
          </a:effectLst>
        </p:spPr>
        <p:txBody>
          <a:bodyPr lIns="3283372" rIns="404107" anchor="ctr" anchorCtr="0"/>
          <a:lstStyle>
            <a:lvl1pPr>
              <a:lnSpc>
                <a:spcPct val="100000"/>
              </a:lnSpc>
              <a:spcAft>
                <a:spcPts val="796"/>
              </a:spcAft>
              <a:defRPr sz="2800" b="1" baseline="0">
                <a:latin typeface="+mj-lt"/>
              </a:defRPr>
            </a:lvl1pPr>
            <a:lvl2pPr>
              <a:lnSpc>
                <a:spcPct val="100000"/>
              </a:lnSpc>
              <a:defRPr sz="2800"/>
            </a:lvl2pPr>
            <a:lvl3pPr>
              <a:lnSpc>
                <a:spcPct val="100000"/>
              </a:lnSpc>
              <a:defRPr sz="2800"/>
            </a:lvl3pPr>
            <a:lvl4pPr>
              <a:lnSpc>
                <a:spcPct val="100000"/>
              </a:lnSpc>
              <a:defRPr sz="2800"/>
            </a:lvl4pPr>
            <a:lvl5pPr>
              <a:lnSpc>
                <a:spcPct val="100000"/>
              </a:lnSpc>
              <a:defRPr sz="2800"/>
            </a:lvl5pPr>
            <a:lvl6pPr>
              <a:lnSpc>
                <a:spcPct val="100000"/>
              </a:lnSpc>
              <a:defRPr sz="2800"/>
            </a:lvl6pPr>
            <a:lvl7pPr>
              <a:lnSpc>
                <a:spcPct val="100000"/>
              </a:lnSpc>
              <a:defRPr sz="2800"/>
            </a:lvl7pPr>
            <a:lvl8pPr>
              <a:lnSpc>
                <a:spcPct val="100000"/>
              </a:lnSpc>
              <a:defRPr sz="2800"/>
            </a:lvl8pPr>
            <a:lvl9pPr>
              <a:lnSpc>
                <a:spcPct val="100000"/>
              </a:lnSpc>
              <a:defRPr sz="2800"/>
            </a:lvl9pPr>
          </a:lstStyle>
          <a:p>
            <a:pPr lvl="0"/>
            <a:r>
              <a:rPr lang="de-DE"/>
              <a:t>Titel eines Programmpunktes (Für weitere Formatierungen Listenebene erhöhen) </a:t>
            </a:r>
          </a:p>
          <a:p>
            <a:pPr lvl="1"/>
            <a:r>
              <a:rPr lang="de-DE"/>
              <a:t>Zweite Ebene</a:t>
            </a:r>
          </a:p>
        </p:txBody>
      </p:sp>
      <p:sp>
        <p:nvSpPr>
          <p:cNvPr id="25" name="Textplatzhalter 24"/>
          <p:cNvSpPr>
            <a:spLocks noGrp="1"/>
          </p:cNvSpPr>
          <p:nvPr>
            <p:ph type="body" sz="quarter" idx="20" hasCustomPrompt="1"/>
          </p:nvPr>
        </p:nvSpPr>
        <p:spPr>
          <a:xfrm>
            <a:off x="2" y="24292009"/>
            <a:ext cx="21604047" cy="6200053"/>
          </a:xfrm>
          <a:solidFill>
            <a:srgbClr val="85868B"/>
          </a:solidFill>
        </p:spPr>
        <p:txBody>
          <a:bodyPr lIns="1565915" tIns="606161"/>
          <a:lstStyle>
            <a:lvl1pPr>
              <a:lnSpc>
                <a:spcPts val="2525"/>
              </a:lnSpc>
              <a:spcAft>
                <a:spcPts val="0"/>
              </a:spcAft>
              <a:defRPr>
                <a:solidFill>
                  <a:schemeClr val="bg1"/>
                </a:solidFill>
              </a:defRPr>
            </a:lvl1pPr>
            <a:lvl2pPr>
              <a:lnSpc>
                <a:spcPct val="100000"/>
              </a:lnSpc>
              <a:spcBef>
                <a:spcPts val="4210"/>
              </a:spcBef>
              <a:defRPr sz="2000">
                <a:solidFill>
                  <a:schemeClr val="bg1"/>
                </a:solidFill>
              </a:defRPr>
            </a:lvl2pPr>
            <a:lvl3pPr>
              <a:lnSpc>
                <a:spcPct val="100000"/>
              </a:lnSpc>
              <a:defRPr sz="2000">
                <a:solidFill>
                  <a:schemeClr val="bg1"/>
                </a:solidFill>
              </a:defRPr>
            </a:lvl3pPr>
            <a:lvl4pPr>
              <a:lnSpc>
                <a:spcPct val="100000"/>
              </a:lnSpc>
              <a:defRPr sz="2000">
                <a:solidFill>
                  <a:schemeClr val="bg1"/>
                </a:solidFill>
              </a:defRPr>
            </a:lvl4pPr>
            <a:lvl5pPr>
              <a:lnSpc>
                <a:spcPct val="100000"/>
              </a:lnSpc>
              <a:defRPr sz="2000">
                <a:solidFill>
                  <a:schemeClr val="bg1"/>
                </a:solidFill>
              </a:defRPr>
            </a:lvl5pPr>
            <a:lvl6pPr>
              <a:lnSpc>
                <a:spcPct val="100000"/>
              </a:lnSpc>
              <a:defRPr sz="2000">
                <a:solidFill>
                  <a:schemeClr val="bg1"/>
                </a:solidFill>
              </a:defRPr>
            </a:lvl6pPr>
            <a:lvl7pPr>
              <a:lnSpc>
                <a:spcPct val="100000"/>
              </a:lnSpc>
              <a:defRPr sz="2000">
                <a:solidFill>
                  <a:schemeClr val="bg1"/>
                </a:solidFill>
              </a:defRPr>
            </a:lvl7pPr>
            <a:lvl8pPr>
              <a:lnSpc>
                <a:spcPct val="100000"/>
              </a:lnSpc>
              <a:defRPr sz="2000">
                <a:solidFill>
                  <a:schemeClr val="bg1"/>
                </a:solidFill>
              </a:defRPr>
            </a:lvl8pPr>
            <a:lvl9pPr>
              <a:lnSpc>
                <a:spcPct val="100000"/>
              </a:lnSpc>
              <a:defRPr sz="2000">
                <a:solidFill>
                  <a:schemeClr val="bg1"/>
                </a:solidFill>
              </a:defRPr>
            </a:lvl9pPr>
          </a:lstStyle>
          <a:p>
            <a:pPr lvl="0"/>
            <a:r>
              <a:rPr lang="de-DE"/>
              <a:t>Adresse | Kooperationspartner</a:t>
            </a:r>
          </a:p>
        </p:txBody>
      </p:sp>
      <p:sp>
        <p:nvSpPr>
          <p:cNvPr id="28" name="Textplatzhalter 7"/>
          <p:cNvSpPr>
            <a:spLocks noGrp="1" noChangeAspect="1"/>
          </p:cNvSpPr>
          <p:nvPr>
            <p:ph type="body" sz="quarter" idx="22" hasCustomPrompt="1"/>
          </p:nvPr>
        </p:nvSpPr>
        <p:spPr>
          <a:xfrm>
            <a:off x="16279105" y="24647754"/>
            <a:ext cx="5324941" cy="1574414"/>
          </a:xfrm>
          <a:prstGeom prst="rect">
            <a:avLst/>
          </a:prstGeom>
          <a:solidFill>
            <a:schemeClr val="tx2"/>
          </a:solidFill>
          <a:ln w="6350" cap="sq">
            <a:noFill/>
            <a:miter lim="800000"/>
          </a:ln>
          <a:effectLst>
            <a:outerShdw blurRad="381000" dist="190500" dir="2700000" algn="tl" rotWithShape="0">
              <a:prstClr val="black">
                <a:alpha val="30000"/>
              </a:prstClr>
            </a:outerShdw>
          </a:effectLst>
        </p:spPr>
        <p:txBody>
          <a:bodyPr lIns="5591875" tIns="0" rIns="0" bIns="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300" b="0" baseline="0">
                <a:solidFill>
                  <a:schemeClr val="bg1"/>
                </a:solidFill>
                <a:latin typeface="+mn-lt"/>
              </a:defRPr>
            </a:lvl1pPr>
            <a:lvl2pPr>
              <a:defRPr sz="300">
                <a:solidFill>
                  <a:schemeClr val="bg1"/>
                </a:solidFill>
                <a:latin typeface="+mn-lt"/>
              </a:defRPr>
            </a:lvl2pPr>
            <a:lvl3pPr>
              <a:defRPr sz="300">
                <a:solidFill>
                  <a:schemeClr val="bg1"/>
                </a:solidFill>
                <a:latin typeface="+mn-lt"/>
              </a:defRPr>
            </a:lvl3pPr>
            <a:lvl4pPr>
              <a:defRPr sz="300">
                <a:solidFill>
                  <a:schemeClr val="bg1"/>
                </a:solidFill>
                <a:latin typeface="+mn-lt"/>
              </a:defRPr>
            </a:lvl4pPr>
            <a:lvl5pPr>
              <a:defRPr sz="300">
                <a:solidFill>
                  <a:schemeClr val="bg1"/>
                </a:solidFill>
                <a:latin typeface="+mn-lt"/>
              </a:defRPr>
            </a:lvl5pPr>
            <a:lvl6pPr>
              <a:defRPr sz="300">
                <a:solidFill>
                  <a:schemeClr val="bg1"/>
                </a:solidFill>
              </a:defRPr>
            </a:lvl6pPr>
            <a:lvl7pPr>
              <a:defRPr sz="300">
                <a:solidFill>
                  <a:schemeClr val="bg1"/>
                </a:solidFill>
                <a:latin typeface="+mn-lt"/>
              </a:defRPr>
            </a:lvl7pPr>
            <a:lvl8pPr>
              <a:defRPr sz="300">
                <a:solidFill>
                  <a:schemeClr val="bg1"/>
                </a:solidFill>
              </a:defRPr>
            </a:lvl8pPr>
            <a:lvl9pPr>
              <a:defRPr sz="300">
                <a:solidFill>
                  <a:schemeClr val="bg1"/>
                </a:solidFill>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p>
        </p:txBody>
      </p:sp>
      <p:sp>
        <p:nvSpPr>
          <p:cNvPr id="29" name="Textplatzhalter 10"/>
          <p:cNvSpPr>
            <a:spLocks noGrp="1" noChangeAspect="1"/>
          </p:cNvSpPr>
          <p:nvPr>
            <p:ph type="body" sz="quarter" idx="23" hasCustomPrompt="1"/>
          </p:nvPr>
        </p:nvSpPr>
        <p:spPr>
          <a:xfrm>
            <a:off x="16583389" y="24779378"/>
            <a:ext cx="3664408" cy="1311159"/>
          </a:xfrm>
          <a:prstGeom prst="rect">
            <a:avLst/>
          </a:prstGeom>
          <a:blipFill>
            <a:blip r:embed="rId2" cstate="print"/>
            <a:stretch>
              <a:fillRect/>
            </a:stretch>
          </a:blipFill>
        </p:spPr>
        <p:txBody>
          <a:bodyPr lIns="7021364" tIns="0" rIns="0" bIns="126815"/>
          <a:lstStyle>
            <a:lvl1pPr>
              <a:defRPr sz="300" b="1" i="0" baseline="0">
                <a:solidFill>
                  <a:schemeClr val="bg1"/>
                </a:solidFill>
                <a:latin typeface="+mn-lt"/>
              </a:defRPr>
            </a:lvl1pPr>
            <a:lvl2pPr>
              <a:defRPr sz="300" b="1" i="0" baseline="0">
                <a:solidFill>
                  <a:schemeClr val="bg1"/>
                </a:solidFill>
                <a:latin typeface="+mn-lt"/>
              </a:defRPr>
            </a:lvl2pPr>
            <a:lvl3pPr>
              <a:defRPr sz="300" b="1" i="0" baseline="0">
                <a:solidFill>
                  <a:schemeClr val="bg1"/>
                </a:solidFill>
                <a:latin typeface="+mn-lt"/>
              </a:defRPr>
            </a:lvl3pPr>
            <a:lvl4pPr>
              <a:defRPr sz="300" b="1" i="0" baseline="0">
                <a:solidFill>
                  <a:schemeClr val="bg1"/>
                </a:solidFill>
                <a:latin typeface="+mn-lt"/>
              </a:defRPr>
            </a:lvl4pPr>
            <a:lvl5pPr>
              <a:defRPr sz="300" b="1" i="0" baseline="0">
                <a:solidFill>
                  <a:schemeClr val="bg1"/>
                </a:solidFill>
                <a:latin typeface="+mn-lt"/>
              </a:defRPr>
            </a:lvl5pPr>
            <a:lvl6pPr>
              <a:defRPr sz="300" b="1" i="0" baseline="0">
                <a:solidFill>
                  <a:schemeClr val="bg1"/>
                </a:solidFill>
                <a:latin typeface="+mn-lt"/>
              </a:defRPr>
            </a:lvl6pPr>
            <a:lvl7pPr>
              <a:defRPr sz="300" b="1" i="0" baseline="0">
                <a:solidFill>
                  <a:schemeClr val="bg1"/>
                </a:solidFill>
                <a:latin typeface="+mn-lt"/>
              </a:defRPr>
            </a:lvl7pPr>
            <a:lvl8pPr>
              <a:defRPr sz="300" b="1" i="0" baseline="0">
                <a:solidFill>
                  <a:schemeClr val="bg1"/>
                </a:solidFill>
                <a:latin typeface="+mn-lt"/>
              </a:defRPr>
            </a:lvl8pPr>
            <a:lvl9pPr>
              <a:defRPr sz="300" b="1" i="0" baseline="0">
                <a:solidFill>
                  <a:schemeClr val="bg1"/>
                </a:solidFill>
                <a:latin typeface="+mn-lt"/>
              </a:defRPr>
            </a:lvl9pPr>
          </a:lstStyle>
          <a:p>
            <a:pPr lvl="0"/>
            <a:r>
              <a:rPr lang="de-DE"/>
              <a:t>                                                                       </a:t>
            </a:r>
          </a:p>
        </p:txBody>
      </p:sp>
      <p:sp>
        <p:nvSpPr>
          <p:cNvPr id="27" name="Textplatzhalter 12"/>
          <p:cNvSpPr>
            <a:spLocks noGrp="1"/>
          </p:cNvSpPr>
          <p:nvPr>
            <p:ph type="body" sz="quarter" idx="21" hasCustomPrompt="1"/>
          </p:nvPr>
        </p:nvSpPr>
        <p:spPr>
          <a:xfrm>
            <a:off x="10812166" y="24647751"/>
            <a:ext cx="5172800" cy="1575424"/>
          </a:xfrm>
          <a:prstGeom prst="rect">
            <a:avLst/>
          </a:prstGeom>
          <a:solidFill>
            <a:srgbClr val="919296"/>
          </a:solidFill>
          <a:effectLst>
            <a:outerShdw blurRad="381000" dist="190500" dir="2700000" algn="tl" rotWithShape="0">
              <a:prstClr val="black">
                <a:alpha val="30000"/>
              </a:prstClr>
            </a:outerShdw>
          </a:effectLst>
        </p:spPr>
        <p:txBody>
          <a:bodyPr lIns="303080" tIns="189724" rIns="303080" bIns="126815"/>
          <a:lstStyle>
            <a:lvl1pPr>
              <a:lnSpc>
                <a:spcPts val="3086"/>
              </a:lnSpc>
              <a:defRPr sz="2200" b="1" baseline="0">
                <a:solidFill>
                  <a:schemeClr val="bg1"/>
                </a:solidFill>
              </a:defRPr>
            </a:lvl1pPr>
            <a:lvl2pPr>
              <a:lnSpc>
                <a:spcPts val="3086"/>
              </a:lnSpc>
              <a:defRPr sz="2200">
                <a:solidFill>
                  <a:schemeClr val="bg1"/>
                </a:solidFill>
              </a:defRPr>
            </a:lvl2pPr>
            <a:lvl3pPr>
              <a:lnSpc>
                <a:spcPts val="3086"/>
              </a:lnSpc>
              <a:defRPr sz="2200">
                <a:solidFill>
                  <a:schemeClr val="bg1"/>
                </a:solidFill>
              </a:defRPr>
            </a:lvl3pPr>
            <a:lvl4pPr>
              <a:lnSpc>
                <a:spcPts val="3086"/>
              </a:lnSpc>
              <a:defRPr sz="2200">
                <a:solidFill>
                  <a:schemeClr val="bg1"/>
                </a:solidFill>
              </a:defRPr>
            </a:lvl4pPr>
            <a:lvl5pPr>
              <a:lnSpc>
                <a:spcPts val="3086"/>
              </a:lnSpc>
              <a:defRPr sz="2200">
                <a:solidFill>
                  <a:schemeClr val="bg1"/>
                </a:solidFill>
              </a:defRPr>
            </a:lvl5pPr>
            <a:lvl6pPr>
              <a:lnSpc>
                <a:spcPts val="3086"/>
              </a:lnSpc>
              <a:defRPr sz="2200">
                <a:solidFill>
                  <a:schemeClr val="bg1"/>
                </a:solidFill>
              </a:defRPr>
            </a:lvl6pPr>
            <a:lvl7pPr>
              <a:lnSpc>
                <a:spcPts val="3086"/>
              </a:lnSpc>
              <a:defRPr sz="2200">
                <a:solidFill>
                  <a:schemeClr val="bg1"/>
                </a:solidFill>
              </a:defRPr>
            </a:lvl7pPr>
            <a:lvl8pPr>
              <a:lnSpc>
                <a:spcPts val="3086"/>
              </a:lnSpc>
              <a:defRPr sz="2200">
                <a:solidFill>
                  <a:schemeClr val="bg1"/>
                </a:solidFill>
              </a:defRPr>
            </a:lvl8pPr>
            <a:lvl9pPr>
              <a:lnSpc>
                <a:spcPts val="3086"/>
              </a:lnSpc>
              <a:defRPr sz="2200">
                <a:solidFill>
                  <a:schemeClr val="bg1"/>
                </a:solidFill>
              </a:defRPr>
            </a:lvl9pPr>
          </a:lstStyle>
          <a:p>
            <a:pPr lvl="0"/>
            <a:r>
              <a:rPr lang="de-DE"/>
              <a:t>Studiengang</a:t>
            </a:r>
            <a:br>
              <a:rPr lang="de-DE"/>
            </a:br>
            <a:r>
              <a:rPr lang="de-DE"/>
              <a:t>Fachbereich X (max. 3 Zeilen)</a:t>
            </a:r>
          </a:p>
          <a:p>
            <a:pPr lvl="1"/>
            <a:r>
              <a:rPr lang="de-DE"/>
              <a:t>Zweite Ebene</a:t>
            </a:r>
          </a:p>
        </p:txBody>
      </p:sp>
      <p:sp>
        <p:nvSpPr>
          <p:cNvPr id="34" name="Inhaltsplatzhalter 28"/>
          <p:cNvSpPr>
            <a:spLocks noGrp="1"/>
          </p:cNvSpPr>
          <p:nvPr>
            <p:ph sz="quarter" idx="24" hasCustomPrompt="1"/>
          </p:nvPr>
        </p:nvSpPr>
        <p:spPr>
          <a:xfrm>
            <a:off x="1572126"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41" name="Inhaltsplatzhalter 28"/>
          <p:cNvSpPr>
            <a:spLocks noGrp="1"/>
          </p:cNvSpPr>
          <p:nvPr>
            <p:ph sz="quarter" idx="29" hasCustomPrompt="1"/>
          </p:nvPr>
        </p:nvSpPr>
        <p:spPr>
          <a:xfrm>
            <a:off x="17901945"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7" name="Inhaltsplatzhalter 28"/>
          <p:cNvSpPr>
            <a:spLocks noGrp="1"/>
          </p:cNvSpPr>
          <p:nvPr>
            <p:ph sz="quarter" idx="25" hasCustomPrompt="1"/>
          </p:nvPr>
        </p:nvSpPr>
        <p:spPr>
          <a:xfrm>
            <a:off x="4868518"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8" name="Inhaltsplatzhalter 28"/>
          <p:cNvSpPr>
            <a:spLocks noGrp="1"/>
          </p:cNvSpPr>
          <p:nvPr>
            <p:ph sz="quarter" idx="26" hasCustomPrompt="1"/>
          </p:nvPr>
        </p:nvSpPr>
        <p:spPr>
          <a:xfrm>
            <a:off x="8114196"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9" name="Inhaltsplatzhalter 28"/>
          <p:cNvSpPr>
            <a:spLocks noGrp="1"/>
          </p:cNvSpPr>
          <p:nvPr>
            <p:ph sz="quarter" idx="27" hasCustomPrompt="1"/>
          </p:nvPr>
        </p:nvSpPr>
        <p:spPr>
          <a:xfrm>
            <a:off x="11309161"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40" name="Inhaltsplatzhalter 28"/>
          <p:cNvSpPr>
            <a:spLocks noGrp="1"/>
          </p:cNvSpPr>
          <p:nvPr>
            <p:ph sz="quarter" idx="28" hasCustomPrompt="1"/>
          </p:nvPr>
        </p:nvSpPr>
        <p:spPr>
          <a:xfrm>
            <a:off x="14605554"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21" name="Textplatzhalter 20"/>
          <p:cNvSpPr>
            <a:spLocks noGrp="1"/>
          </p:cNvSpPr>
          <p:nvPr>
            <p:ph type="body" sz="quarter" idx="19" hasCustomPrompt="1"/>
          </p:nvPr>
        </p:nvSpPr>
        <p:spPr>
          <a:xfrm>
            <a:off x="20082635" y="1626244"/>
            <a:ext cx="1470698" cy="21649365"/>
          </a:xfrm>
        </p:spPr>
        <p:txBody>
          <a:bodyPr vert="vert270" anchor="b" anchorCtr="0"/>
          <a:lstStyle>
            <a:lvl1pPr marL="0" marR="0" indent="0" algn="r" defTabSz="2536315" rtl="0" eaLnBrk="1" fontAlgn="auto" latinLnBrk="0" hangingPunct="1">
              <a:lnSpc>
                <a:spcPct val="100000"/>
              </a:lnSpc>
              <a:spcBef>
                <a:spcPts val="0"/>
              </a:spcBef>
              <a:spcAft>
                <a:spcPts val="0"/>
              </a:spcAft>
              <a:buClrTx/>
              <a:buSzTx/>
              <a:buFont typeface="Arial" pitchFamily="34" charset="0"/>
              <a:buNone/>
              <a:tabLst/>
              <a:defRPr lang="de-DE" sz="9100" b="1" i="0" cap="all" baseline="0" smtClean="0">
                <a:solidFill>
                  <a:schemeClr val="bg1"/>
                </a:solidFill>
              </a:defRPr>
            </a:lvl1pPr>
            <a:lvl2pPr algn="r">
              <a:lnSpc>
                <a:spcPct val="100000"/>
              </a:lnSpc>
              <a:defRPr sz="9100" b="1" cap="all" baseline="0">
                <a:solidFill>
                  <a:schemeClr val="bg1"/>
                </a:solidFill>
              </a:defRPr>
            </a:lvl2pPr>
            <a:lvl3pPr algn="r">
              <a:lnSpc>
                <a:spcPct val="100000"/>
              </a:lnSpc>
              <a:defRPr sz="9100" b="1" cap="all" baseline="0">
                <a:solidFill>
                  <a:schemeClr val="bg1"/>
                </a:solidFill>
              </a:defRPr>
            </a:lvl3pPr>
            <a:lvl4pPr algn="r">
              <a:lnSpc>
                <a:spcPct val="100000"/>
              </a:lnSpc>
              <a:defRPr sz="9100" b="1" cap="all" baseline="0">
                <a:solidFill>
                  <a:schemeClr val="bg1"/>
                </a:solidFill>
              </a:defRPr>
            </a:lvl4pPr>
            <a:lvl5pPr algn="r">
              <a:lnSpc>
                <a:spcPct val="100000"/>
              </a:lnSpc>
              <a:defRPr sz="9100" b="1" cap="all" baseline="0">
                <a:solidFill>
                  <a:schemeClr val="bg1"/>
                </a:solidFill>
              </a:defRPr>
            </a:lvl5pPr>
            <a:lvl6pPr algn="r">
              <a:lnSpc>
                <a:spcPct val="100000"/>
              </a:lnSpc>
              <a:defRPr sz="9100" b="1" cap="all" baseline="0">
                <a:solidFill>
                  <a:schemeClr val="bg1"/>
                </a:solidFill>
              </a:defRPr>
            </a:lvl6pPr>
            <a:lvl7pPr algn="r">
              <a:lnSpc>
                <a:spcPct val="100000"/>
              </a:lnSpc>
              <a:defRPr sz="9100" b="1" cap="all" baseline="0">
                <a:solidFill>
                  <a:schemeClr val="bg1"/>
                </a:solidFill>
              </a:defRPr>
            </a:lvl7pPr>
            <a:lvl8pPr algn="r">
              <a:lnSpc>
                <a:spcPct val="100000"/>
              </a:lnSpc>
              <a:defRPr sz="9100" b="1" cap="all" baseline="0">
                <a:solidFill>
                  <a:schemeClr val="bg1"/>
                </a:solidFill>
              </a:defRPr>
            </a:lvl8pPr>
            <a:lvl9pPr algn="r">
              <a:lnSpc>
                <a:spcPct val="100000"/>
              </a:lnSpc>
              <a:defRPr sz="9100" b="1" cap="all" baseline="0">
                <a:solidFill>
                  <a:schemeClr val="bg1"/>
                </a:solidFill>
              </a:defRPr>
            </a:lvl9pPr>
          </a:lstStyle>
          <a:p>
            <a:pPr marL="0" marR="0" lvl="0" indent="0" algn="r" defTabSz="2536315" rtl="0" eaLnBrk="1" fontAlgn="auto" latinLnBrk="0" hangingPunct="1">
              <a:lnSpc>
                <a:spcPct val="100000"/>
              </a:lnSpc>
              <a:spcBef>
                <a:spcPts val="0"/>
              </a:spcBef>
              <a:spcAft>
                <a:spcPts val="0"/>
              </a:spcAft>
              <a:buClrTx/>
              <a:buSzTx/>
              <a:buFont typeface="Arial" pitchFamily="34" charset="0"/>
              <a:buNone/>
              <a:tabLst/>
              <a:defRPr/>
            </a:pPr>
            <a:r>
              <a:rPr lang="de-DE"/>
              <a:t>Vortragsreihe_20xx</a:t>
            </a:r>
          </a:p>
        </p:txBody>
      </p:sp>
      <p:sp>
        <p:nvSpPr>
          <p:cNvPr id="5" name="Textplatzhalter 4"/>
          <p:cNvSpPr>
            <a:spLocks noGrp="1"/>
          </p:cNvSpPr>
          <p:nvPr>
            <p:ph type="body" sz="quarter" idx="11" hasCustomPrompt="1"/>
          </p:nvPr>
        </p:nvSpPr>
        <p:spPr>
          <a:xfrm>
            <a:off x="4462809" y="2591827"/>
            <a:ext cx="15572530" cy="1422963"/>
          </a:xfrm>
        </p:spPr>
        <p:txBody>
          <a:bodyPr/>
          <a:lstStyle>
            <a:lvl1pPr>
              <a:lnSpc>
                <a:spcPct val="100000"/>
              </a:lnSpc>
              <a:defRPr sz="9100">
                <a:solidFill>
                  <a:schemeClr val="bg1"/>
                </a:solidFill>
              </a:defRPr>
            </a:lvl1pPr>
            <a:lvl2pPr>
              <a:lnSpc>
                <a:spcPct val="100000"/>
              </a:lnSpc>
              <a:defRPr sz="9100">
                <a:solidFill>
                  <a:schemeClr val="bg1"/>
                </a:solidFill>
              </a:defRPr>
            </a:lvl2pPr>
            <a:lvl3pPr>
              <a:lnSpc>
                <a:spcPct val="100000"/>
              </a:lnSpc>
              <a:defRPr sz="9100">
                <a:solidFill>
                  <a:schemeClr val="bg1"/>
                </a:solidFill>
              </a:defRPr>
            </a:lvl3pPr>
            <a:lvl4pPr>
              <a:lnSpc>
                <a:spcPct val="100000"/>
              </a:lnSpc>
              <a:defRPr sz="9100">
                <a:solidFill>
                  <a:schemeClr val="bg1"/>
                </a:solidFill>
              </a:defRPr>
            </a:lvl4pPr>
            <a:lvl5pPr>
              <a:lnSpc>
                <a:spcPct val="100000"/>
              </a:lnSpc>
              <a:defRPr sz="9100">
                <a:solidFill>
                  <a:schemeClr val="bg1"/>
                </a:solidFill>
              </a:defRPr>
            </a:lvl5pPr>
            <a:lvl6pPr>
              <a:lnSpc>
                <a:spcPct val="100000"/>
              </a:lnSpc>
              <a:defRPr sz="9100">
                <a:solidFill>
                  <a:schemeClr val="bg1"/>
                </a:solidFill>
              </a:defRPr>
            </a:lvl6pPr>
            <a:lvl7pPr>
              <a:lnSpc>
                <a:spcPct val="100000"/>
              </a:lnSpc>
              <a:defRPr sz="9100">
                <a:solidFill>
                  <a:schemeClr val="bg1"/>
                </a:solidFill>
              </a:defRPr>
            </a:lvl7pPr>
            <a:lvl8pPr>
              <a:lnSpc>
                <a:spcPct val="100000"/>
              </a:lnSpc>
              <a:defRPr sz="9100">
                <a:solidFill>
                  <a:schemeClr val="bg1"/>
                </a:solidFill>
              </a:defRPr>
            </a:lvl8pPr>
            <a:lvl9pPr>
              <a:lnSpc>
                <a:spcPct val="100000"/>
              </a:lnSpc>
              <a:defRPr sz="9100">
                <a:solidFill>
                  <a:schemeClr val="bg1"/>
                </a:solidFill>
              </a:defRPr>
            </a:lvl9pPr>
          </a:lstStyle>
          <a:p>
            <a:pPr lvl="0"/>
            <a:r>
              <a:rPr lang="de-DE"/>
              <a:t>Zweite Zeile</a:t>
            </a:r>
          </a:p>
        </p:txBody>
      </p:sp>
      <p:sp>
        <p:nvSpPr>
          <p:cNvPr id="43" name="Textplatzhalter 42"/>
          <p:cNvSpPr>
            <a:spLocks noGrp="1"/>
          </p:cNvSpPr>
          <p:nvPr>
            <p:ph type="body" sz="quarter" idx="30" hasCustomPrompt="1"/>
          </p:nvPr>
        </p:nvSpPr>
        <p:spPr>
          <a:xfrm>
            <a:off x="4768257" y="5235377"/>
            <a:ext cx="1064988" cy="1118043"/>
          </a:xfrm>
        </p:spPr>
        <p:txBody>
          <a:bodyPr/>
          <a:lstStyle>
            <a:lvl1pPr>
              <a:lnSpc>
                <a:spcPct val="100000"/>
              </a:lnSpc>
              <a:defRPr sz="7100" b="1" cap="all" baseline="0">
                <a:solidFill>
                  <a:schemeClr val="bg1">
                    <a:lumMod val="65000"/>
                  </a:schemeClr>
                </a:solidFill>
                <a:latin typeface="+mj-lt"/>
              </a:defRPr>
            </a:lvl1pPr>
            <a:lvl2pPr>
              <a:lnSpc>
                <a:spcPct val="100000"/>
              </a:lnSpc>
              <a:defRPr sz="7100" b="1" cap="all" baseline="0">
                <a:solidFill>
                  <a:schemeClr val="bg1">
                    <a:lumMod val="65000"/>
                  </a:schemeClr>
                </a:solidFill>
                <a:latin typeface="+mj-lt"/>
              </a:defRPr>
            </a:lvl2pPr>
            <a:lvl3pPr>
              <a:lnSpc>
                <a:spcPct val="100000"/>
              </a:lnSpc>
              <a:defRPr sz="7100" b="1" cap="all" baseline="0">
                <a:solidFill>
                  <a:schemeClr val="bg1">
                    <a:lumMod val="65000"/>
                  </a:schemeClr>
                </a:solidFill>
                <a:latin typeface="+mj-lt"/>
              </a:defRPr>
            </a:lvl3pPr>
            <a:lvl4pPr>
              <a:lnSpc>
                <a:spcPct val="100000"/>
              </a:lnSpc>
              <a:defRPr sz="7100" b="1" cap="all" baseline="0">
                <a:solidFill>
                  <a:schemeClr val="bg1">
                    <a:lumMod val="65000"/>
                  </a:schemeClr>
                </a:solidFill>
                <a:latin typeface="+mj-lt"/>
              </a:defRPr>
            </a:lvl4pPr>
            <a:lvl5pPr>
              <a:lnSpc>
                <a:spcPct val="100000"/>
              </a:lnSpc>
              <a:defRPr sz="7100" b="1" cap="all" baseline="0">
                <a:solidFill>
                  <a:schemeClr val="bg1">
                    <a:lumMod val="65000"/>
                  </a:schemeClr>
                </a:solidFill>
                <a:latin typeface="+mj-lt"/>
              </a:defRPr>
            </a:lvl5pPr>
            <a:lvl6pPr>
              <a:lnSpc>
                <a:spcPct val="100000"/>
              </a:lnSpc>
              <a:defRPr sz="7100" b="1" cap="all" baseline="0">
                <a:solidFill>
                  <a:schemeClr val="bg1">
                    <a:lumMod val="65000"/>
                  </a:schemeClr>
                </a:solidFill>
                <a:latin typeface="+mj-lt"/>
              </a:defRPr>
            </a:lvl6pPr>
            <a:lvl7pPr>
              <a:lnSpc>
                <a:spcPct val="100000"/>
              </a:lnSpc>
              <a:defRPr sz="7100" b="1" cap="all" baseline="0">
                <a:solidFill>
                  <a:schemeClr val="bg1">
                    <a:lumMod val="65000"/>
                  </a:schemeClr>
                </a:solidFill>
                <a:latin typeface="+mj-lt"/>
              </a:defRPr>
            </a:lvl7pPr>
            <a:lvl8pPr>
              <a:lnSpc>
                <a:spcPct val="100000"/>
              </a:lnSpc>
              <a:defRPr sz="7100" b="1" cap="all" baseline="0">
                <a:solidFill>
                  <a:schemeClr val="bg1">
                    <a:lumMod val="65000"/>
                  </a:schemeClr>
                </a:solidFill>
                <a:latin typeface="+mj-lt"/>
              </a:defRPr>
            </a:lvl8pPr>
            <a:lvl9pPr>
              <a:lnSpc>
                <a:spcPct val="100000"/>
              </a:lnSpc>
              <a:defRPr sz="7100" b="1" cap="all" baseline="0">
                <a:solidFill>
                  <a:schemeClr val="bg1">
                    <a:lumMod val="65000"/>
                  </a:schemeClr>
                </a:solidFill>
                <a:latin typeface="+mj-lt"/>
              </a:defRPr>
            </a:lvl9pPr>
          </a:lstStyle>
          <a:p>
            <a:pPr lvl="0"/>
            <a:r>
              <a:rPr lang="de-DE"/>
              <a:t>00</a:t>
            </a:r>
          </a:p>
        </p:txBody>
      </p:sp>
      <p:sp>
        <p:nvSpPr>
          <p:cNvPr id="44" name="Textplatzhalter 42"/>
          <p:cNvSpPr>
            <a:spLocks noGrp="1"/>
          </p:cNvSpPr>
          <p:nvPr>
            <p:ph type="body" sz="quarter" idx="31" hasCustomPrompt="1"/>
          </p:nvPr>
        </p:nvSpPr>
        <p:spPr>
          <a:xfrm>
            <a:off x="5857435" y="5235377"/>
            <a:ext cx="1521412" cy="609841"/>
          </a:xfrm>
        </p:spPr>
        <p:txBody>
          <a:bodyPr tIns="227311"/>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TT</a:t>
            </a:r>
          </a:p>
        </p:txBody>
      </p:sp>
      <p:sp>
        <p:nvSpPr>
          <p:cNvPr id="45" name="Textplatzhalter 42"/>
          <p:cNvSpPr>
            <a:spLocks noGrp="1"/>
          </p:cNvSpPr>
          <p:nvPr>
            <p:ph type="body" sz="quarter" idx="32" hasCustomPrompt="1"/>
          </p:nvPr>
        </p:nvSpPr>
        <p:spPr>
          <a:xfrm>
            <a:off x="5857435" y="5844313"/>
            <a:ext cx="1521412" cy="406561"/>
          </a:xfrm>
        </p:spPr>
        <p:txBody>
          <a:bodyPr/>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MMM</a:t>
            </a:r>
          </a:p>
        </p:txBody>
      </p:sp>
      <p:sp>
        <p:nvSpPr>
          <p:cNvPr id="46" name="Textplatzhalter 42"/>
          <p:cNvSpPr>
            <a:spLocks noGrp="1"/>
          </p:cNvSpPr>
          <p:nvPr>
            <p:ph type="body" sz="quarter" idx="33" hasCustomPrompt="1"/>
          </p:nvPr>
        </p:nvSpPr>
        <p:spPr>
          <a:xfrm>
            <a:off x="4767092" y="6250875"/>
            <a:ext cx="2611757" cy="813122"/>
          </a:xfrm>
        </p:spPr>
        <p:txBody>
          <a:bodyPr lIns="50513"/>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00.00 Uhr</a:t>
            </a:r>
            <a:br>
              <a:rPr lang="de-DE"/>
            </a:br>
            <a:r>
              <a:rPr lang="de-DE"/>
              <a:t>00.00 Uhr</a:t>
            </a:r>
          </a:p>
        </p:txBody>
      </p:sp>
      <p:sp>
        <p:nvSpPr>
          <p:cNvPr id="47" name="Textplatzhalter 42"/>
          <p:cNvSpPr>
            <a:spLocks noGrp="1"/>
          </p:cNvSpPr>
          <p:nvPr>
            <p:ph type="body" sz="quarter" idx="34" hasCustomPrompt="1"/>
          </p:nvPr>
        </p:nvSpPr>
        <p:spPr>
          <a:xfrm>
            <a:off x="4768257" y="7877205"/>
            <a:ext cx="1064988" cy="1118043"/>
          </a:xfrm>
        </p:spPr>
        <p:txBody>
          <a:bodyPr/>
          <a:lstStyle>
            <a:lvl1pPr>
              <a:lnSpc>
                <a:spcPct val="100000"/>
              </a:lnSpc>
              <a:defRPr sz="7100" b="1" cap="all" baseline="0">
                <a:solidFill>
                  <a:schemeClr val="bg1"/>
                </a:solidFill>
                <a:latin typeface="+mj-lt"/>
              </a:defRPr>
            </a:lvl1pPr>
            <a:lvl2pPr>
              <a:lnSpc>
                <a:spcPct val="100000"/>
              </a:lnSpc>
              <a:defRPr sz="7100" b="1" cap="all" baseline="0">
                <a:solidFill>
                  <a:schemeClr val="bg1"/>
                </a:solidFill>
                <a:latin typeface="+mj-lt"/>
              </a:defRPr>
            </a:lvl2pPr>
            <a:lvl3pPr>
              <a:lnSpc>
                <a:spcPct val="100000"/>
              </a:lnSpc>
              <a:defRPr sz="7100" b="1" cap="all" baseline="0">
                <a:solidFill>
                  <a:schemeClr val="bg1"/>
                </a:solidFill>
                <a:latin typeface="+mj-lt"/>
              </a:defRPr>
            </a:lvl3pPr>
            <a:lvl4pPr>
              <a:lnSpc>
                <a:spcPct val="100000"/>
              </a:lnSpc>
              <a:defRPr sz="7100" b="1" cap="all" baseline="0">
                <a:solidFill>
                  <a:schemeClr val="bg1"/>
                </a:solidFill>
                <a:latin typeface="+mj-lt"/>
              </a:defRPr>
            </a:lvl4pPr>
            <a:lvl5pPr>
              <a:lnSpc>
                <a:spcPct val="100000"/>
              </a:lnSpc>
              <a:defRPr sz="7100" b="1" cap="all" baseline="0">
                <a:solidFill>
                  <a:schemeClr val="bg1"/>
                </a:solidFill>
                <a:latin typeface="+mj-lt"/>
              </a:defRPr>
            </a:lvl5pPr>
            <a:lvl6pPr>
              <a:lnSpc>
                <a:spcPct val="100000"/>
              </a:lnSpc>
              <a:defRPr sz="7100" b="1" cap="all" baseline="0">
                <a:solidFill>
                  <a:schemeClr val="bg1"/>
                </a:solidFill>
                <a:latin typeface="+mj-lt"/>
              </a:defRPr>
            </a:lvl6pPr>
            <a:lvl7pPr>
              <a:lnSpc>
                <a:spcPct val="100000"/>
              </a:lnSpc>
              <a:defRPr sz="7100" b="1" cap="all" baseline="0">
                <a:solidFill>
                  <a:schemeClr val="bg1"/>
                </a:solidFill>
                <a:latin typeface="+mj-lt"/>
              </a:defRPr>
            </a:lvl7pPr>
            <a:lvl8pPr>
              <a:lnSpc>
                <a:spcPct val="100000"/>
              </a:lnSpc>
              <a:defRPr sz="7100" b="1" cap="all" baseline="0">
                <a:solidFill>
                  <a:schemeClr val="bg1"/>
                </a:solidFill>
                <a:latin typeface="+mj-lt"/>
              </a:defRPr>
            </a:lvl8pPr>
            <a:lvl9pPr>
              <a:lnSpc>
                <a:spcPct val="100000"/>
              </a:lnSpc>
              <a:defRPr sz="7100" b="1" cap="all" baseline="0">
                <a:solidFill>
                  <a:schemeClr val="bg1"/>
                </a:solidFill>
                <a:latin typeface="+mj-lt"/>
              </a:defRPr>
            </a:lvl9pPr>
          </a:lstStyle>
          <a:p>
            <a:pPr lvl="0"/>
            <a:r>
              <a:rPr lang="de-DE"/>
              <a:t>00</a:t>
            </a:r>
          </a:p>
        </p:txBody>
      </p:sp>
      <p:sp>
        <p:nvSpPr>
          <p:cNvPr id="48" name="Textplatzhalter 42"/>
          <p:cNvSpPr>
            <a:spLocks noGrp="1"/>
          </p:cNvSpPr>
          <p:nvPr>
            <p:ph type="body" sz="quarter" idx="35" hasCustomPrompt="1"/>
          </p:nvPr>
        </p:nvSpPr>
        <p:spPr>
          <a:xfrm>
            <a:off x="5858602" y="7877205"/>
            <a:ext cx="1521412" cy="609841"/>
          </a:xfrm>
        </p:spPr>
        <p:txBody>
          <a:bodyPr tIns="227311"/>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TT</a:t>
            </a:r>
          </a:p>
        </p:txBody>
      </p:sp>
      <p:sp>
        <p:nvSpPr>
          <p:cNvPr id="49" name="Textplatzhalter 42"/>
          <p:cNvSpPr>
            <a:spLocks noGrp="1"/>
          </p:cNvSpPr>
          <p:nvPr>
            <p:ph type="body" sz="quarter" idx="36" hasCustomPrompt="1"/>
          </p:nvPr>
        </p:nvSpPr>
        <p:spPr>
          <a:xfrm>
            <a:off x="5858602" y="8487047"/>
            <a:ext cx="1521412" cy="406561"/>
          </a:xfrm>
        </p:spPr>
        <p:txBody>
          <a:bodyPr/>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MMM</a:t>
            </a:r>
          </a:p>
        </p:txBody>
      </p:sp>
      <p:sp>
        <p:nvSpPr>
          <p:cNvPr id="50" name="Textplatzhalter 42"/>
          <p:cNvSpPr>
            <a:spLocks noGrp="1"/>
          </p:cNvSpPr>
          <p:nvPr>
            <p:ph type="body" sz="quarter" idx="37" hasCustomPrompt="1"/>
          </p:nvPr>
        </p:nvSpPr>
        <p:spPr>
          <a:xfrm>
            <a:off x="4768257" y="8893608"/>
            <a:ext cx="2611757" cy="813122"/>
          </a:xfrm>
        </p:spPr>
        <p:txBody>
          <a:bodyPr lIns="50513"/>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00.00 Uhr</a:t>
            </a:r>
            <a:br>
              <a:rPr lang="de-DE"/>
            </a:br>
            <a:r>
              <a:rPr lang="de-DE"/>
              <a:t>00.00 Uhr</a:t>
            </a:r>
          </a:p>
        </p:txBody>
      </p:sp>
      <p:sp>
        <p:nvSpPr>
          <p:cNvPr id="59" name="Textplatzhalter 42"/>
          <p:cNvSpPr>
            <a:spLocks noGrp="1"/>
          </p:cNvSpPr>
          <p:nvPr>
            <p:ph type="body" sz="quarter" idx="40" hasCustomPrompt="1"/>
          </p:nvPr>
        </p:nvSpPr>
        <p:spPr>
          <a:xfrm>
            <a:off x="4768257" y="10521615"/>
            <a:ext cx="1064988" cy="1118043"/>
          </a:xfrm>
        </p:spPr>
        <p:txBody>
          <a:bodyPr/>
          <a:lstStyle>
            <a:lvl1pPr>
              <a:lnSpc>
                <a:spcPct val="100000"/>
              </a:lnSpc>
              <a:defRPr sz="7100" b="1" cap="all" baseline="0">
                <a:solidFill>
                  <a:schemeClr val="bg1">
                    <a:lumMod val="65000"/>
                  </a:schemeClr>
                </a:solidFill>
                <a:latin typeface="+mj-lt"/>
              </a:defRPr>
            </a:lvl1pPr>
            <a:lvl2pPr>
              <a:lnSpc>
                <a:spcPct val="100000"/>
              </a:lnSpc>
              <a:defRPr sz="7100" b="1" cap="all" baseline="0">
                <a:solidFill>
                  <a:schemeClr val="bg1">
                    <a:lumMod val="65000"/>
                  </a:schemeClr>
                </a:solidFill>
                <a:latin typeface="+mj-lt"/>
              </a:defRPr>
            </a:lvl2pPr>
            <a:lvl3pPr>
              <a:lnSpc>
                <a:spcPct val="100000"/>
              </a:lnSpc>
              <a:defRPr sz="7100" b="1" cap="all" baseline="0">
                <a:solidFill>
                  <a:schemeClr val="bg1">
                    <a:lumMod val="65000"/>
                  </a:schemeClr>
                </a:solidFill>
                <a:latin typeface="+mj-lt"/>
              </a:defRPr>
            </a:lvl3pPr>
            <a:lvl4pPr>
              <a:lnSpc>
                <a:spcPct val="100000"/>
              </a:lnSpc>
              <a:defRPr sz="7100" b="1" cap="all" baseline="0">
                <a:solidFill>
                  <a:schemeClr val="bg1">
                    <a:lumMod val="65000"/>
                  </a:schemeClr>
                </a:solidFill>
                <a:latin typeface="+mj-lt"/>
              </a:defRPr>
            </a:lvl4pPr>
            <a:lvl5pPr>
              <a:lnSpc>
                <a:spcPct val="100000"/>
              </a:lnSpc>
              <a:defRPr sz="7100" b="1" cap="all" baseline="0">
                <a:solidFill>
                  <a:schemeClr val="bg1">
                    <a:lumMod val="65000"/>
                  </a:schemeClr>
                </a:solidFill>
                <a:latin typeface="+mj-lt"/>
              </a:defRPr>
            </a:lvl5pPr>
            <a:lvl6pPr>
              <a:lnSpc>
                <a:spcPct val="100000"/>
              </a:lnSpc>
              <a:defRPr sz="7100" b="1" cap="all" baseline="0">
                <a:solidFill>
                  <a:schemeClr val="bg1">
                    <a:lumMod val="65000"/>
                  </a:schemeClr>
                </a:solidFill>
                <a:latin typeface="+mj-lt"/>
              </a:defRPr>
            </a:lvl6pPr>
            <a:lvl7pPr>
              <a:lnSpc>
                <a:spcPct val="100000"/>
              </a:lnSpc>
              <a:defRPr sz="7100" b="1" cap="all" baseline="0">
                <a:solidFill>
                  <a:schemeClr val="bg1">
                    <a:lumMod val="65000"/>
                  </a:schemeClr>
                </a:solidFill>
                <a:latin typeface="+mj-lt"/>
              </a:defRPr>
            </a:lvl7pPr>
            <a:lvl8pPr>
              <a:lnSpc>
                <a:spcPct val="100000"/>
              </a:lnSpc>
              <a:defRPr sz="7100" b="1" cap="all" baseline="0">
                <a:solidFill>
                  <a:schemeClr val="bg1">
                    <a:lumMod val="65000"/>
                  </a:schemeClr>
                </a:solidFill>
                <a:latin typeface="+mj-lt"/>
              </a:defRPr>
            </a:lvl8pPr>
            <a:lvl9pPr>
              <a:lnSpc>
                <a:spcPct val="100000"/>
              </a:lnSpc>
              <a:defRPr sz="7100" b="1" cap="all" baseline="0">
                <a:solidFill>
                  <a:schemeClr val="bg1">
                    <a:lumMod val="65000"/>
                  </a:schemeClr>
                </a:solidFill>
                <a:latin typeface="+mj-lt"/>
              </a:defRPr>
            </a:lvl9pPr>
          </a:lstStyle>
          <a:p>
            <a:pPr lvl="0"/>
            <a:r>
              <a:rPr lang="de-DE"/>
              <a:t>00</a:t>
            </a:r>
          </a:p>
        </p:txBody>
      </p:sp>
      <p:sp>
        <p:nvSpPr>
          <p:cNvPr id="60" name="Textplatzhalter 42"/>
          <p:cNvSpPr>
            <a:spLocks noGrp="1"/>
          </p:cNvSpPr>
          <p:nvPr>
            <p:ph type="body" sz="quarter" idx="41" hasCustomPrompt="1"/>
          </p:nvPr>
        </p:nvSpPr>
        <p:spPr>
          <a:xfrm>
            <a:off x="5857435" y="10521616"/>
            <a:ext cx="1521412" cy="609841"/>
          </a:xfrm>
        </p:spPr>
        <p:txBody>
          <a:bodyPr tIns="227311"/>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TT</a:t>
            </a:r>
          </a:p>
        </p:txBody>
      </p:sp>
      <p:sp>
        <p:nvSpPr>
          <p:cNvPr id="61" name="Textplatzhalter 42"/>
          <p:cNvSpPr>
            <a:spLocks noGrp="1"/>
          </p:cNvSpPr>
          <p:nvPr>
            <p:ph type="body" sz="quarter" idx="42" hasCustomPrompt="1"/>
          </p:nvPr>
        </p:nvSpPr>
        <p:spPr>
          <a:xfrm>
            <a:off x="5857435" y="11130550"/>
            <a:ext cx="1521412" cy="406561"/>
          </a:xfrm>
        </p:spPr>
        <p:txBody>
          <a:bodyPr/>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MMM</a:t>
            </a:r>
          </a:p>
        </p:txBody>
      </p:sp>
      <p:sp>
        <p:nvSpPr>
          <p:cNvPr id="62" name="Textplatzhalter 42"/>
          <p:cNvSpPr>
            <a:spLocks noGrp="1"/>
          </p:cNvSpPr>
          <p:nvPr>
            <p:ph type="body" sz="quarter" idx="43" hasCustomPrompt="1"/>
          </p:nvPr>
        </p:nvSpPr>
        <p:spPr>
          <a:xfrm>
            <a:off x="4767092" y="11537111"/>
            <a:ext cx="2611757" cy="813122"/>
          </a:xfrm>
        </p:spPr>
        <p:txBody>
          <a:bodyPr lIns="50513"/>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00.00 Uhr</a:t>
            </a:r>
            <a:br>
              <a:rPr lang="de-DE"/>
            </a:br>
            <a:r>
              <a:rPr lang="de-DE"/>
              <a:t>00.00 Uhr</a:t>
            </a:r>
          </a:p>
        </p:txBody>
      </p:sp>
      <p:sp>
        <p:nvSpPr>
          <p:cNvPr id="64" name="Textplatzhalter 42"/>
          <p:cNvSpPr>
            <a:spLocks noGrp="1"/>
          </p:cNvSpPr>
          <p:nvPr>
            <p:ph type="body" sz="quarter" idx="45" hasCustomPrompt="1"/>
          </p:nvPr>
        </p:nvSpPr>
        <p:spPr>
          <a:xfrm>
            <a:off x="4768257" y="15805953"/>
            <a:ext cx="1064988" cy="1118043"/>
          </a:xfrm>
        </p:spPr>
        <p:txBody>
          <a:bodyPr/>
          <a:lstStyle>
            <a:lvl1pPr>
              <a:lnSpc>
                <a:spcPct val="100000"/>
              </a:lnSpc>
              <a:defRPr sz="7100" b="1" cap="all" baseline="0">
                <a:solidFill>
                  <a:schemeClr val="bg1">
                    <a:lumMod val="65000"/>
                  </a:schemeClr>
                </a:solidFill>
                <a:latin typeface="+mj-lt"/>
              </a:defRPr>
            </a:lvl1pPr>
            <a:lvl2pPr>
              <a:lnSpc>
                <a:spcPct val="100000"/>
              </a:lnSpc>
              <a:defRPr sz="7100" b="1" cap="all" baseline="0">
                <a:solidFill>
                  <a:schemeClr val="bg1">
                    <a:lumMod val="65000"/>
                  </a:schemeClr>
                </a:solidFill>
                <a:latin typeface="+mj-lt"/>
              </a:defRPr>
            </a:lvl2pPr>
            <a:lvl3pPr>
              <a:lnSpc>
                <a:spcPct val="100000"/>
              </a:lnSpc>
              <a:defRPr sz="7100" b="1" cap="all" baseline="0">
                <a:solidFill>
                  <a:schemeClr val="bg1">
                    <a:lumMod val="65000"/>
                  </a:schemeClr>
                </a:solidFill>
                <a:latin typeface="+mj-lt"/>
              </a:defRPr>
            </a:lvl3pPr>
            <a:lvl4pPr>
              <a:lnSpc>
                <a:spcPct val="100000"/>
              </a:lnSpc>
              <a:defRPr sz="7100" b="1" cap="all" baseline="0">
                <a:solidFill>
                  <a:schemeClr val="bg1">
                    <a:lumMod val="65000"/>
                  </a:schemeClr>
                </a:solidFill>
                <a:latin typeface="+mj-lt"/>
              </a:defRPr>
            </a:lvl4pPr>
            <a:lvl5pPr>
              <a:lnSpc>
                <a:spcPct val="100000"/>
              </a:lnSpc>
              <a:defRPr sz="7100" b="1" cap="all" baseline="0">
                <a:solidFill>
                  <a:schemeClr val="bg1">
                    <a:lumMod val="65000"/>
                  </a:schemeClr>
                </a:solidFill>
                <a:latin typeface="+mj-lt"/>
              </a:defRPr>
            </a:lvl5pPr>
            <a:lvl6pPr>
              <a:lnSpc>
                <a:spcPct val="100000"/>
              </a:lnSpc>
              <a:defRPr sz="7100" b="1" cap="all" baseline="0">
                <a:solidFill>
                  <a:schemeClr val="bg1">
                    <a:lumMod val="65000"/>
                  </a:schemeClr>
                </a:solidFill>
                <a:latin typeface="+mj-lt"/>
              </a:defRPr>
            </a:lvl6pPr>
            <a:lvl7pPr>
              <a:lnSpc>
                <a:spcPct val="100000"/>
              </a:lnSpc>
              <a:defRPr sz="7100" b="1" cap="all" baseline="0">
                <a:solidFill>
                  <a:schemeClr val="bg1">
                    <a:lumMod val="65000"/>
                  </a:schemeClr>
                </a:solidFill>
                <a:latin typeface="+mj-lt"/>
              </a:defRPr>
            </a:lvl7pPr>
            <a:lvl8pPr>
              <a:lnSpc>
                <a:spcPct val="100000"/>
              </a:lnSpc>
              <a:defRPr sz="7100" b="1" cap="all" baseline="0">
                <a:solidFill>
                  <a:schemeClr val="bg1">
                    <a:lumMod val="65000"/>
                  </a:schemeClr>
                </a:solidFill>
                <a:latin typeface="+mj-lt"/>
              </a:defRPr>
            </a:lvl8pPr>
            <a:lvl9pPr>
              <a:lnSpc>
                <a:spcPct val="100000"/>
              </a:lnSpc>
              <a:defRPr sz="7100" b="1" cap="all" baseline="0">
                <a:solidFill>
                  <a:schemeClr val="bg1">
                    <a:lumMod val="65000"/>
                  </a:schemeClr>
                </a:solidFill>
                <a:latin typeface="+mj-lt"/>
              </a:defRPr>
            </a:lvl9pPr>
          </a:lstStyle>
          <a:p>
            <a:pPr lvl="0"/>
            <a:r>
              <a:rPr lang="de-DE"/>
              <a:t>00</a:t>
            </a:r>
          </a:p>
        </p:txBody>
      </p:sp>
      <p:sp>
        <p:nvSpPr>
          <p:cNvPr id="65" name="Textplatzhalter 42"/>
          <p:cNvSpPr>
            <a:spLocks noGrp="1"/>
          </p:cNvSpPr>
          <p:nvPr>
            <p:ph type="body" sz="quarter" idx="46" hasCustomPrompt="1"/>
          </p:nvPr>
        </p:nvSpPr>
        <p:spPr>
          <a:xfrm>
            <a:off x="5857435" y="15805953"/>
            <a:ext cx="1521412" cy="609841"/>
          </a:xfrm>
        </p:spPr>
        <p:txBody>
          <a:bodyPr tIns="227311"/>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TT</a:t>
            </a:r>
          </a:p>
        </p:txBody>
      </p:sp>
      <p:sp>
        <p:nvSpPr>
          <p:cNvPr id="66" name="Textplatzhalter 42"/>
          <p:cNvSpPr>
            <a:spLocks noGrp="1"/>
          </p:cNvSpPr>
          <p:nvPr>
            <p:ph type="body" sz="quarter" idx="47" hasCustomPrompt="1"/>
          </p:nvPr>
        </p:nvSpPr>
        <p:spPr>
          <a:xfrm>
            <a:off x="5857435" y="16414888"/>
            <a:ext cx="1521412" cy="406561"/>
          </a:xfrm>
        </p:spPr>
        <p:txBody>
          <a:bodyPr/>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MMM</a:t>
            </a:r>
          </a:p>
        </p:txBody>
      </p:sp>
      <p:sp>
        <p:nvSpPr>
          <p:cNvPr id="67" name="Textplatzhalter 42"/>
          <p:cNvSpPr>
            <a:spLocks noGrp="1"/>
          </p:cNvSpPr>
          <p:nvPr>
            <p:ph type="body" sz="quarter" idx="48" hasCustomPrompt="1"/>
          </p:nvPr>
        </p:nvSpPr>
        <p:spPr>
          <a:xfrm>
            <a:off x="4767092" y="16821450"/>
            <a:ext cx="2611757" cy="813122"/>
          </a:xfrm>
        </p:spPr>
        <p:txBody>
          <a:bodyPr lIns="50513"/>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00.00 Uhr</a:t>
            </a:r>
            <a:br>
              <a:rPr lang="de-DE"/>
            </a:br>
            <a:r>
              <a:rPr lang="de-DE"/>
              <a:t>00.00 Uhr</a:t>
            </a:r>
          </a:p>
        </p:txBody>
      </p:sp>
      <p:sp>
        <p:nvSpPr>
          <p:cNvPr id="69" name="Textplatzhalter 42"/>
          <p:cNvSpPr>
            <a:spLocks noGrp="1"/>
          </p:cNvSpPr>
          <p:nvPr>
            <p:ph type="body" sz="quarter" idx="50" hasCustomPrompt="1"/>
          </p:nvPr>
        </p:nvSpPr>
        <p:spPr>
          <a:xfrm>
            <a:off x="4768257" y="21092531"/>
            <a:ext cx="1064988" cy="1118043"/>
          </a:xfrm>
        </p:spPr>
        <p:txBody>
          <a:bodyPr/>
          <a:lstStyle>
            <a:lvl1pPr>
              <a:lnSpc>
                <a:spcPct val="100000"/>
              </a:lnSpc>
              <a:defRPr sz="7100" b="1" cap="all" baseline="0">
                <a:solidFill>
                  <a:schemeClr val="bg1">
                    <a:lumMod val="65000"/>
                  </a:schemeClr>
                </a:solidFill>
                <a:latin typeface="+mj-lt"/>
              </a:defRPr>
            </a:lvl1pPr>
            <a:lvl2pPr>
              <a:lnSpc>
                <a:spcPct val="100000"/>
              </a:lnSpc>
              <a:defRPr sz="7100" b="1" cap="all" baseline="0">
                <a:solidFill>
                  <a:schemeClr val="bg1">
                    <a:lumMod val="65000"/>
                  </a:schemeClr>
                </a:solidFill>
                <a:latin typeface="+mj-lt"/>
              </a:defRPr>
            </a:lvl2pPr>
            <a:lvl3pPr>
              <a:lnSpc>
                <a:spcPct val="100000"/>
              </a:lnSpc>
              <a:defRPr sz="7100" b="1" cap="all" baseline="0">
                <a:solidFill>
                  <a:schemeClr val="bg1">
                    <a:lumMod val="65000"/>
                  </a:schemeClr>
                </a:solidFill>
                <a:latin typeface="+mj-lt"/>
              </a:defRPr>
            </a:lvl3pPr>
            <a:lvl4pPr>
              <a:lnSpc>
                <a:spcPct val="100000"/>
              </a:lnSpc>
              <a:defRPr sz="7100" b="1" cap="all" baseline="0">
                <a:solidFill>
                  <a:schemeClr val="bg1">
                    <a:lumMod val="65000"/>
                  </a:schemeClr>
                </a:solidFill>
                <a:latin typeface="+mj-lt"/>
              </a:defRPr>
            </a:lvl4pPr>
            <a:lvl5pPr>
              <a:lnSpc>
                <a:spcPct val="100000"/>
              </a:lnSpc>
              <a:defRPr sz="7100" b="1" cap="all" baseline="0">
                <a:solidFill>
                  <a:schemeClr val="bg1">
                    <a:lumMod val="65000"/>
                  </a:schemeClr>
                </a:solidFill>
                <a:latin typeface="+mj-lt"/>
              </a:defRPr>
            </a:lvl5pPr>
            <a:lvl6pPr>
              <a:lnSpc>
                <a:spcPct val="100000"/>
              </a:lnSpc>
              <a:defRPr sz="7100" b="1" cap="all" baseline="0">
                <a:solidFill>
                  <a:schemeClr val="bg1">
                    <a:lumMod val="65000"/>
                  </a:schemeClr>
                </a:solidFill>
                <a:latin typeface="+mj-lt"/>
              </a:defRPr>
            </a:lvl6pPr>
            <a:lvl7pPr>
              <a:lnSpc>
                <a:spcPct val="100000"/>
              </a:lnSpc>
              <a:defRPr sz="7100" b="1" cap="all" baseline="0">
                <a:solidFill>
                  <a:schemeClr val="bg1">
                    <a:lumMod val="65000"/>
                  </a:schemeClr>
                </a:solidFill>
                <a:latin typeface="+mj-lt"/>
              </a:defRPr>
            </a:lvl7pPr>
            <a:lvl8pPr>
              <a:lnSpc>
                <a:spcPct val="100000"/>
              </a:lnSpc>
              <a:defRPr sz="7100" b="1" cap="all" baseline="0">
                <a:solidFill>
                  <a:schemeClr val="bg1">
                    <a:lumMod val="65000"/>
                  </a:schemeClr>
                </a:solidFill>
                <a:latin typeface="+mj-lt"/>
              </a:defRPr>
            </a:lvl8pPr>
            <a:lvl9pPr>
              <a:lnSpc>
                <a:spcPct val="100000"/>
              </a:lnSpc>
              <a:defRPr sz="7100" b="1" cap="all" baseline="0">
                <a:solidFill>
                  <a:schemeClr val="bg1">
                    <a:lumMod val="65000"/>
                  </a:schemeClr>
                </a:solidFill>
                <a:latin typeface="+mj-lt"/>
              </a:defRPr>
            </a:lvl9pPr>
          </a:lstStyle>
          <a:p>
            <a:pPr lvl="0"/>
            <a:r>
              <a:rPr lang="de-DE"/>
              <a:t>00</a:t>
            </a:r>
          </a:p>
        </p:txBody>
      </p:sp>
      <p:sp>
        <p:nvSpPr>
          <p:cNvPr id="70" name="Textplatzhalter 42"/>
          <p:cNvSpPr>
            <a:spLocks noGrp="1"/>
          </p:cNvSpPr>
          <p:nvPr>
            <p:ph type="body" sz="quarter" idx="51" hasCustomPrompt="1"/>
          </p:nvPr>
        </p:nvSpPr>
        <p:spPr>
          <a:xfrm>
            <a:off x="5857435" y="21092533"/>
            <a:ext cx="1521412" cy="609841"/>
          </a:xfrm>
        </p:spPr>
        <p:txBody>
          <a:bodyPr tIns="227311"/>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TT</a:t>
            </a:r>
          </a:p>
        </p:txBody>
      </p:sp>
      <p:sp>
        <p:nvSpPr>
          <p:cNvPr id="71" name="Textplatzhalter 42"/>
          <p:cNvSpPr>
            <a:spLocks noGrp="1"/>
          </p:cNvSpPr>
          <p:nvPr>
            <p:ph type="body" sz="quarter" idx="52" hasCustomPrompt="1"/>
          </p:nvPr>
        </p:nvSpPr>
        <p:spPr>
          <a:xfrm>
            <a:off x="5857435" y="21701467"/>
            <a:ext cx="1521412" cy="406561"/>
          </a:xfrm>
        </p:spPr>
        <p:txBody>
          <a:bodyPr/>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MMM</a:t>
            </a:r>
          </a:p>
        </p:txBody>
      </p:sp>
      <p:sp>
        <p:nvSpPr>
          <p:cNvPr id="72" name="Textplatzhalter 42"/>
          <p:cNvSpPr>
            <a:spLocks noGrp="1"/>
          </p:cNvSpPr>
          <p:nvPr>
            <p:ph type="body" sz="quarter" idx="53" hasCustomPrompt="1"/>
          </p:nvPr>
        </p:nvSpPr>
        <p:spPr>
          <a:xfrm>
            <a:off x="4767092" y="22108028"/>
            <a:ext cx="2611757" cy="813122"/>
          </a:xfrm>
        </p:spPr>
        <p:txBody>
          <a:bodyPr lIns="50513"/>
          <a:lstStyle>
            <a:lvl1pPr>
              <a:lnSpc>
                <a:spcPts val="2839"/>
              </a:lnSpc>
              <a:defRPr sz="2900" b="1" cap="all" baseline="0">
                <a:solidFill>
                  <a:schemeClr val="bg1">
                    <a:lumMod val="65000"/>
                  </a:schemeClr>
                </a:solidFill>
                <a:latin typeface="+mj-lt"/>
              </a:defRPr>
            </a:lvl1pPr>
            <a:lvl2pPr>
              <a:lnSpc>
                <a:spcPts val="2839"/>
              </a:lnSpc>
              <a:defRPr sz="2900" b="1" cap="all" baseline="0">
                <a:solidFill>
                  <a:schemeClr val="bg1">
                    <a:lumMod val="65000"/>
                  </a:schemeClr>
                </a:solidFill>
                <a:latin typeface="+mj-lt"/>
              </a:defRPr>
            </a:lvl2pPr>
            <a:lvl3pPr>
              <a:lnSpc>
                <a:spcPts val="2839"/>
              </a:lnSpc>
              <a:defRPr sz="2900" b="1" cap="all" baseline="0">
                <a:solidFill>
                  <a:schemeClr val="bg1">
                    <a:lumMod val="65000"/>
                  </a:schemeClr>
                </a:solidFill>
                <a:latin typeface="+mj-lt"/>
              </a:defRPr>
            </a:lvl3pPr>
            <a:lvl4pPr>
              <a:lnSpc>
                <a:spcPts val="2839"/>
              </a:lnSpc>
              <a:defRPr sz="2900" b="1" cap="all" baseline="0">
                <a:solidFill>
                  <a:schemeClr val="bg1">
                    <a:lumMod val="65000"/>
                  </a:schemeClr>
                </a:solidFill>
                <a:latin typeface="+mj-lt"/>
              </a:defRPr>
            </a:lvl4pPr>
            <a:lvl5pPr>
              <a:lnSpc>
                <a:spcPts val="2839"/>
              </a:lnSpc>
              <a:defRPr sz="2900" b="1" cap="all" baseline="0">
                <a:solidFill>
                  <a:schemeClr val="bg1">
                    <a:lumMod val="65000"/>
                  </a:schemeClr>
                </a:solidFill>
                <a:latin typeface="+mj-lt"/>
              </a:defRPr>
            </a:lvl5pPr>
            <a:lvl6pPr>
              <a:lnSpc>
                <a:spcPts val="2839"/>
              </a:lnSpc>
              <a:defRPr sz="2900" b="1" cap="all" baseline="0">
                <a:solidFill>
                  <a:schemeClr val="bg1">
                    <a:lumMod val="65000"/>
                  </a:schemeClr>
                </a:solidFill>
                <a:latin typeface="+mj-lt"/>
              </a:defRPr>
            </a:lvl6pPr>
            <a:lvl7pPr>
              <a:lnSpc>
                <a:spcPts val="2839"/>
              </a:lnSpc>
              <a:defRPr sz="2900" b="1" cap="all" baseline="0">
                <a:solidFill>
                  <a:schemeClr val="bg1">
                    <a:lumMod val="65000"/>
                  </a:schemeClr>
                </a:solidFill>
                <a:latin typeface="+mj-lt"/>
              </a:defRPr>
            </a:lvl7pPr>
            <a:lvl8pPr>
              <a:lnSpc>
                <a:spcPts val="2839"/>
              </a:lnSpc>
              <a:defRPr sz="2900" b="1" cap="all" baseline="0">
                <a:solidFill>
                  <a:schemeClr val="bg1">
                    <a:lumMod val="65000"/>
                  </a:schemeClr>
                </a:solidFill>
                <a:latin typeface="+mj-lt"/>
              </a:defRPr>
            </a:lvl8pPr>
            <a:lvl9pPr>
              <a:lnSpc>
                <a:spcPts val="2839"/>
              </a:lnSpc>
              <a:defRPr sz="2900" b="1" cap="all" baseline="0">
                <a:solidFill>
                  <a:schemeClr val="bg1">
                    <a:lumMod val="65000"/>
                  </a:schemeClr>
                </a:solidFill>
                <a:latin typeface="+mj-lt"/>
              </a:defRPr>
            </a:lvl9pPr>
          </a:lstStyle>
          <a:p>
            <a:pPr lvl="0"/>
            <a:r>
              <a:rPr lang="de-DE"/>
              <a:t>00.00 Uhr</a:t>
            </a:r>
            <a:br>
              <a:rPr lang="de-DE"/>
            </a:br>
            <a:r>
              <a:rPr lang="de-DE"/>
              <a:t>00.00 Uhr</a:t>
            </a:r>
          </a:p>
        </p:txBody>
      </p:sp>
      <p:sp>
        <p:nvSpPr>
          <p:cNvPr id="74" name="Textplatzhalter 42"/>
          <p:cNvSpPr>
            <a:spLocks noGrp="1"/>
          </p:cNvSpPr>
          <p:nvPr>
            <p:ph type="body" sz="quarter" idx="55" hasCustomPrompt="1"/>
          </p:nvPr>
        </p:nvSpPr>
        <p:spPr>
          <a:xfrm>
            <a:off x="4768257" y="13163783"/>
            <a:ext cx="1064988" cy="1118043"/>
          </a:xfrm>
        </p:spPr>
        <p:txBody>
          <a:bodyPr/>
          <a:lstStyle>
            <a:lvl1pPr>
              <a:lnSpc>
                <a:spcPct val="100000"/>
              </a:lnSpc>
              <a:defRPr sz="7100" b="1" cap="all" baseline="0">
                <a:solidFill>
                  <a:schemeClr val="bg1"/>
                </a:solidFill>
                <a:latin typeface="+mj-lt"/>
              </a:defRPr>
            </a:lvl1pPr>
            <a:lvl2pPr>
              <a:lnSpc>
                <a:spcPct val="100000"/>
              </a:lnSpc>
              <a:defRPr sz="7100" b="1" cap="all" baseline="0">
                <a:solidFill>
                  <a:schemeClr val="bg1"/>
                </a:solidFill>
                <a:latin typeface="+mj-lt"/>
              </a:defRPr>
            </a:lvl2pPr>
            <a:lvl3pPr>
              <a:lnSpc>
                <a:spcPct val="100000"/>
              </a:lnSpc>
              <a:defRPr sz="7100" b="1" cap="all" baseline="0">
                <a:solidFill>
                  <a:schemeClr val="bg1"/>
                </a:solidFill>
                <a:latin typeface="+mj-lt"/>
              </a:defRPr>
            </a:lvl3pPr>
            <a:lvl4pPr>
              <a:lnSpc>
                <a:spcPct val="100000"/>
              </a:lnSpc>
              <a:defRPr sz="7100" b="1" cap="all" baseline="0">
                <a:solidFill>
                  <a:schemeClr val="bg1"/>
                </a:solidFill>
                <a:latin typeface="+mj-lt"/>
              </a:defRPr>
            </a:lvl4pPr>
            <a:lvl5pPr>
              <a:lnSpc>
                <a:spcPct val="100000"/>
              </a:lnSpc>
              <a:defRPr sz="7100" b="1" cap="all" baseline="0">
                <a:solidFill>
                  <a:schemeClr val="bg1"/>
                </a:solidFill>
                <a:latin typeface="+mj-lt"/>
              </a:defRPr>
            </a:lvl5pPr>
            <a:lvl6pPr>
              <a:lnSpc>
                <a:spcPct val="100000"/>
              </a:lnSpc>
              <a:defRPr sz="7100" b="1" cap="all" baseline="0">
                <a:solidFill>
                  <a:schemeClr val="bg1"/>
                </a:solidFill>
                <a:latin typeface="+mj-lt"/>
              </a:defRPr>
            </a:lvl6pPr>
            <a:lvl7pPr>
              <a:lnSpc>
                <a:spcPct val="100000"/>
              </a:lnSpc>
              <a:defRPr sz="7100" b="1" cap="all" baseline="0">
                <a:solidFill>
                  <a:schemeClr val="bg1"/>
                </a:solidFill>
                <a:latin typeface="+mj-lt"/>
              </a:defRPr>
            </a:lvl7pPr>
            <a:lvl8pPr>
              <a:lnSpc>
                <a:spcPct val="100000"/>
              </a:lnSpc>
              <a:defRPr sz="7100" b="1" cap="all" baseline="0">
                <a:solidFill>
                  <a:schemeClr val="bg1"/>
                </a:solidFill>
                <a:latin typeface="+mj-lt"/>
              </a:defRPr>
            </a:lvl8pPr>
            <a:lvl9pPr>
              <a:lnSpc>
                <a:spcPct val="100000"/>
              </a:lnSpc>
              <a:defRPr sz="7100" b="1" cap="all" baseline="0">
                <a:solidFill>
                  <a:schemeClr val="bg1"/>
                </a:solidFill>
                <a:latin typeface="+mj-lt"/>
              </a:defRPr>
            </a:lvl9pPr>
          </a:lstStyle>
          <a:p>
            <a:pPr lvl="0"/>
            <a:r>
              <a:rPr lang="de-DE"/>
              <a:t>00</a:t>
            </a:r>
          </a:p>
        </p:txBody>
      </p:sp>
      <p:sp>
        <p:nvSpPr>
          <p:cNvPr id="75" name="Textplatzhalter 42"/>
          <p:cNvSpPr>
            <a:spLocks noGrp="1"/>
          </p:cNvSpPr>
          <p:nvPr>
            <p:ph type="body" sz="quarter" idx="56" hasCustomPrompt="1"/>
          </p:nvPr>
        </p:nvSpPr>
        <p:spPr>
          <a:xfrm>
            <a:off x="5858602" y="13163784"/>
            <a:ext cx="1521412" cy="609841"/>
          </a:xfrm>
        </p:spPr>
        <p:txBody>
          <a:bodyPr tIns="227311"/>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TT</a:t>
            </a:r>
          </a:p>
        </p:txBody>
      </p:sp>
      <p:sp>
        <p:nvSpPr>
          <p:cNvPr id="76" name="Textplatzhalter 42"/>
          <p:cNvSpPr>
            <a:spLocks noGrp="1"/>
          </p:cNvSpPr>
          <p:nvPr>
            <p:ph type="body" sz="quarter" idx="57" hasCustomPrompt="1"/>
          </p:nvPr>
        </p:nvSpPr>
        <p:spPr>
          <a:xfrm>
            <a:off x="5858602" y="13773625"/>
            <a:ext cx="1521412" cy="406561"/>
          </a:xfrm>
        </p:spPr>
        <p:txBody>
          <a:bodyPr/>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MMM</a:t>
            </a:r>
          </a:p>
        </p:txBody>
      </p:sp>
      <p:sp>
        <p:nvSpPr>
          <p:cNvPr id="77" name="Textplatzhalter 42"/>
          <p:cNvSpPr>
            <a:spLocks noGrp="1"/>
          </p:cNvSpPr>
          <p:nvPr>
            <p:ph type="body" sz="quarter" idx="58" hasCustomPrompt="1"/>
          </p:nvPr>
        </p:nvSpPr>
        <p:spPr>
          <a:xfrm>
            <a:off x="4768257" y="14180188"/>
            <a:ext cx="2611757" cy="813122"/>
          </a:xfrm>
        </p:spPr>
        <p:txBody>
          <a:bodyPr lIns="50513"/>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00.00 Uhr</a:t>
            </a:r>
            <a:br>
              <a:rPr lang="de-DE"/>
            </a:br>
            <a:r>
              <a:rPr lang="de-DE"/>
              <a:t>00.00 Uhr</a:t>
            </a:r>
          </a:p>
        </p:txBody>
      </p:sp>
      <p:sp>
        <p:nvSpPr>
          <p:cNvPr id="79" name="Textplatzhalter 42"/>
          <p:cNvSpPr>
            <a:spLocks noGrp="1"/>
          </p:cNvSpPr>
          <p:nvPr>
            <p:ph type="body" sz="quarter" idx="60" hasCustomPrompt="1"/>
          </p:nvPr>
        </p:nvSpPr>
        <p:spPr>
          <a:xfrm>
            <a:off x="4767090" y="18447698"/>
            <a:ext cx="1064988" cy="1118043"/>
          </a:xfrm>
        </p:spPr>
        <p:txBody>
          <a:bodyPr/>
          <a:lstStyle>
            <a:lvl1pPr>
              <a:lnSpc>
                <a:spcPct val="100000"/>
              </a:lnSpc>
              <a:defRPr sz="7100" b="1" cap="all" baseline="0">
                <a:solidFill>
                  <a:schemeClr val="bg1"/>
                </a:solidFill>
                <a:latin typeface="+mj-lt"/>
              </a:defRPr>
            </a:lvl1pPr>
            <a:lvl2pPr>
              <a:lnSpc>
                <a:spcPct val="100000"/>
              </a:lnSpc>
              <a:defRPr sz="7100" b="1" cap="all" baseline="0">
                <a:solidFill>
                  <a:schemeClr val="bg1"/>
                </a:solidFill>
                <a:latin typeface="+mj-lt"/>
              </a:defRPr>
            </a:lvl2pPr>
            <a:lvl3pPr>
              <a:lnSpc>
                <a:spcPct val="100000"/>
              </a:lnSpc>
              <a:defRPr sz="7100" b="1" cap="all" baseline="0">
                <a:solidFill>
                  <a:schemeClr val="bg1"/>
                </a:solidFill>
                <a:latin typeface="+mj-lt"/>
              </a:defRPr>
            </a:lvl3pPr>
            <a:lvl4pPr>
              <a:lnSpc>
                <a:spcPct val="100000"/>
              </a:lnSpc>
              <a:defRPr sz="7100" b="1" cap="all" baseline="0">
                <a:solidFill>
                  <a:schemeClr val="bg1"/>
                </a:solidFill>
                <a:latin typeface="+mj-lt"/>
              </a:defRPr>
            </a:lvl4pPr>
            <a:lvl5pPr>
              <a:lnSpc>
                <a:spcPct val="100000"/>
              </a:lnSpc>
              <a:defRPr sz="7100" b="1" cap="all" baseline="0">
                <a:solidFill>
                  <a:schemeClr val="bg1"/>
                </a:solidFill>
                <a:latin typeface="+mj-lt"/>
              </a:defRPr>
            </a:lvl5pPr>
            <a:lvl6pPr>
              <a:lnSpc>
                <a:spcPct val="100000"/>
              </a:lnSpc>
              <a:defRPr sz="7100" b="1" cap="all" baseline="0">
                <a:solidFill>
                  <a:schemeClr val="bg1"/>
                </a:solidFill>
                <a:latin typeface="+mj-lt"/>
              </a:defRPr>
            </a:lvl6pPr>
            <a:lvl7pPr>
              <a:lnSpc>
                <a:spcPct val="100000"/>
              </a:lnSpc>
              <a:defRPr sz="7100" b="1" cap="all" baseline="0">
                <a:solidFill>
                  <a:schemeClr val="bg1"/>
                </a:solidFill>
                <a:latin typeface="+mj-lt"/>
              </a:defRPr>
            </a:lvl7pPr>
            <a:lvl8pPr>
              <a:lnSpc>
                <a:spcPct val="100000"/>
              </a:lnSpc>
              <a:defRPr sz="7100" b="1" cap="all" baseline="0">
                <a:solidFill>
                  <a:schemeClr val="bg1"/>
                </a:solidFill>
                <a:latin typeface="+mj-lt"/>
              </a:defRPr>
            </a:lvl8pPr>
            <a:lvl9pPr>
              <a:lnSpc>
                <a:spcPct val="100000"/>
              </a:lnSpc>
              <a:defRPr sz="7100" b="1" cap="all" baseline="0">
                <a:solidFill>
                  <a:schemeClr val="bg1"/>
                </a:solidFill>
                <a:latin typeface="+mj-lt"/>
              </a:defRPr>
            </a:lvl9pPr>
          </a:lstStyle>
          <a:p>
            <a:pPr lvl="0"/>
            <a:r>
              <a:rPr lang="de-DE"/>
              <a:t>00</a:t>
            </a:r>
          </a:p>
        </p:txBody>
      </p:sp>
      <p:sp>
        <p:nvSpPr>
          <p:cNvPr id="80" name="Textplatzhalter 42"/>
          <p:cNvSpPr>
            <a:spLocks noGrp="1"/>
          </p:cNvSpPr>
          <p:nvPr>
            <p:ph type="body" sz="quarter" idx="61" hasCustomPrompt="1"/>
          </p:nvPr>
        </p:nvSpPr>
        <p:spPr>
          <a:xfrm>
            <a:off x="5857435" y="18447698"/>
            <a:ext cx="1521412" cy="609841"/>
          </a:xfrm>
        </p:spPr>
        <p:txBody>
          <a:bodyPr tIns="227311"/>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TT</a:t>
            </a:r>
          </a:p>
        </p:txBody>
      </p:sp>
      <p:sp>
        <p:nvSpPr>
          <p:cNvPr id="81" name="Textplatzhalter 42"/>
          <p:cNvSpPr>
            <a:spLocks noGrp="1"/>
          </p:cNvSpPr>
          <p:nvPr>
            <p:ph type="body" sz="quarter" idx="62" hasCustomPrompt="1"/>
          </p:nvPr>
        </p:nvSpPr>
        <p:spPr>
          <a:xfrm>
            <a:off x="5857435" y="19057540"/>
            <a:ext cx="1521412" cy="406561"/>
          </a:xfrm>
        </p:spPr>
        <p:txBody>
          <a:bodyPr/>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MMM</a:t>
            </a:r>
          </a:p>
        </p:txBody>
      </p:sp>
      <p:sp>
        <p:nvSpPr>
          <p:cNvPr id="82" name="Textplatzhalter 42"/>
          <p:cNvSpPr>
            <a:spLocks noGrp="1"/>
          </p:cNvSpPr>
          <p:nvPr>
            <p:ph type="body" sz="quarter" idx="63" hasCustomPrompt="1"/>
          </p:nvPr>
        </p:nvSpPr>
        <p:spPr>
          <a:xfrm>
            <a:off x="4767092" y="19464100"/>
            <a:ext cx="2611757" cy="813122"/>
          </a:xfrm>
        </p:spPr>
        <p:txBody>
          <a:bodyPr lIns="50513"/>
          <a:lstStyle>
            <a:lvl1pPr>
              <a:lnSpc>
                <a:spcPts val="2839"/>
              </a:lnSpc>
              <a:defRPr sz="2900" b="1" cap="all" baseline="0">
                <a:solidFill>
                  <a:schemeClr val="bg1"/>
                </a:solidFill>
                <a:latin typeface="+mj-lt"/>
              </a:defRPr>
            </a:lvl1pPr>
            <a:lvl2pPr>
              <a:lnSpc>
                <a:spcPts val="2839"/>
              </a:lnSpc>
              <a:defRPr sz="2900" b="1" cap="all" baseline="0">
                <a:solidFill>
                  <a:schemeClr val="bg1"/>
                </a:solidFill>
                <a:latin typeface="+mj-lt"/>
              </a:defRPr>
            </a:lvl2pPr>
            <a:lvl3pPr>
              <a:lnSpc>
                <a:spcPts val="2839"/>
              </a:lnSpc>
              <a:defRPr sz="2900" b="1" cap="all" baseline="0">
                <a:solidFill>
                  <a:schemeClr val="bg1"/>
                </a:solidFill>
                <a:latin typeface="+mj-lt"/>
              </a:defRPr>
            </a:lvl3pPr>
            <a:lvl4pPr>
              <a:lnSpc>
                <a:spcPts val="2839"/>
              </a:lnSpc>
              <a:defRPr sz="2900" b="1" cap="all" baseline="0">
                <a:solidFill>
                  <a:schemeClr val="bg1"/>
                </a:solidFill>
                <a:latin typeface="+mj-lt"/>
              </a:defRPr>
            </a:lvl4pPr>
            <a:lvl5pPr>
              <a:lnSpc>
                <a:spcPts val="2839"/>
              </a:lnSpc>
              <a:defRPr sz="2900" b="1" cap="all" baseline="0">
                <a:solidFill>
                  <a:schemeClr val="bg1"/>
                </a:solidFill>
                <a:latin typeface="+mj-lt"/>
              </a:defRPr>
            </a:lvl5pPr>
            <a:lvl6pPr>
              <a:lnSpc>
                <a:spcPts val="2839"/>
              </a:lnSpc>
              <a:defRPr sz="2900" b="1" cap="all" baseline="0">
                <a:solidFill>
                  <a:schemeClr val="bg1"/>
                </a:solidFill>
                <a:latin typeface="+mj-lt"/>
              </a:defRPr>
            </a:lvl6pPr>
            <a:lvl7pPr>
              <a:lnSpc>
                <a:spcPts val="2839"/>
              </a:lnSpc>
              <a:defRPr sz="2900" b="1" cap="all" baseline="0">
                <a:solidFill>
                  <a:schemeClr val="bg1"/>
                </a:solidFill>
                <a:latin typeface="+mj-lt"/>
              </a:defRPr>
            </a:lvl7pPr>
            <a:lvl8pPr>
              <a:lnSpc>
                <a:spcPts val="2839"/>
              </a:lnSpc>
              <a:defRPr sz="2900" b="1" cap="all" baseline="0">
                <a:solidFill>
                  <a:schemeClr val="bg1"/>
                </a:solidFill>
                <a:latin typeface="+mj-lt"/>
              </a:defRPr>
            </a:lvl8pPr>
            <a:lvl9pPr>
              <a:lnSpc>
                <a:spcPts val="2839"/>
              </a:lnSpc>
              <a:defRPr sz="2900" b="1" cap="all" baseline="0">
                <a:solidFill>
                  <a:schemeClr val="bg1"/>
                </a:solidFill>
                <a:latin typeface="+mj-lt"/>
              </a:defRPr>
            </a:lvl9pPr>
          </a:lstStyle>
          <a:p>
            <a:pPr lvl="0"/>
            <a:r>
              <a:rPr lang="de-DE"/>
              <a:t>00.00 Uhr</a:t>
            </a:r>
            <a:br>
              <a:rPr lang="de-DE"/>
            </a:br>
            <a:r>
              <a:rPr lang="de-DE"/>
              <a:t>00.00 Uhr</a:t>
            </a:r>
          </a:p>
        </p:txBody>
      </p:sp>
      <p:sp>
        <p:nvSpPr>
          <p:cNvPr id="85" name="Textfeld 56"/>
          <p:cNvSpPr txBox="1"/>
          <p:nvPr userDrawn="1"/>
        </p:nvSpPr>
        <p:spPr>
          <a:xfrm rot="10800000" flipH="1" flipV="1">
            <a:off x="21756188" y="27188757"/>
            <a:ext cx="6592784" cy="1981984"/>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Logo einfügen über den </a:t>
            </a:r>
            <a:r>
              <a:rPr lang="de-DE" b="1"/>
              <a:t>Bild Button</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(Grafik aus Datei einfügen)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ggf. </a:t>
            </a:r>
            <a:r>
              <a:rPr lang="de-DE" b="1"/>
              <a:t>Größe anpassen </a:t>
            </a:r>
            <a:r>
              <a:rPr lang="de-DE"/>
              <a:t>–</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wenn </a:t>
            </a:r>
            <a:r>
              <a:rPr lang="de-DE" b="1"/>
              <a:t>nicht benötigt</a:t>
            </a:r>
            <a:r>
              <a:rPr lang="de-DE"/>
              <a:t>,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Platzhalter </a:t>
            </a:r>
            <a:r>
              <a:rPr lang="de-DE" b="1"/>
              <a:t>löschen</a:t>
            </a:r>
            <a:endParaRPr lang="de-DE" sz="2500" b="1" baseline="0">
              <a:solidFill>
                <a:schemeClr val="tx1"/>
              </a:solidFill>
            </a:endParaRPr>
          </a:p>
          <a:p>
            <a:pPr algn="l"/>
            <a:endParaRPr lang="de-DE" sz="2500" b="1"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anstaltung">
    <p:spTree>
      <p:nvGrpSpPr>
        <p:cNvPr id="1" name=""/>
        <p:cNvGrpSpPr/>
        <p:nvPr/>
      </p:nvGrpSpPr>
      <p:grpSpPr>
        <a:xfrm>
          <a:off x="0" y="0"/>
          <a:ext cx="0" cy="0"/>
          <a:chOff x="0" y="0"/>
          <a:chExt cx="0" cy="0"/>
        </a:xfrm>
      </p:grpSpPr>
      <p:sp>
        <p:nvSpPr>
          <p:cNvPr id="84" name="Bildplatzhalter 22"/>
          <p:cNvSpPr>
            <a:spLocks noGrp="1"/>
          </p:cNvSpPr>
          <p:nvPr>
            <p:ph type="pic" sz="quarter" idx="66" hasCustomPrompt="1"/>
          </p:nvPr>
        </p:nvSpPr>
        <p:spPr>
          <a:xfrm>
            <a:off x="3" y="0"/>
            <a:ext cx="21604047" cy="24292009"/>
          </a:xfrm>
          <a:prstGeom prst="rect">
            <a:avLst/>
          </a:prstGeom>
          <a:gradFill>
            <a:gsLst>
              <a:gs pos="0">
                <a:srgbClr val="FFFFFF"/>
              </a:gs>
              <a:gs pos="62000">
                <a:srgbClr val="808080"/>
              </a:gs>
              <a:gs pos="100000">
                <a:srgbClr val="404040"/>
              </a:gs>
            </a:gsLst>
            <a:lin ang="15000000" scaled="0"/>
          </a:gradFill>
        </p:spPr>
        <p:txBody>
          <a:bodyPr lIns="0" tIns="0" rIns="0" bIns="126815"/>
          <a:lstStyle>
            <a:lvl1pPr algn="ctr">
              <a:lnSpc>
                <a:spcPct val="100000"/>
              </a:lnSpc>
              <a:defRPr sz="5600" b="0">
                <a:latin typeface="+mn-lt"/>
              </a:defRPr>
            </a:lvl1pPr>
          </a:lstStyle>
          <a:p>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
            </a:r>
            <a:br>
              <a:rPr lang="de-DE"/>
            </a:br>
            <a:r>
              <a:rPr lang="de-DE"/>
              <a:t>Bild einfügen</a:t>
            </a:r>
          </a:p>
        </p:txBody>
      </p:sp>
      <p:sp>
        <p:nvSpPr>
          <p:cNvPr id="2" name="Titel 1"/>
          <p:cNvSpPr>
            <a:spLocks noGrp="1"/>
          </p:cNvSpPr>
          <p:nvPr>
            <p:ph type="title" hasCustomPrompt="1"/>
          </p:nvPr>
        </p:nvSpPr>
        <p:spPr>
          <a:xfrm>
            <a:off x="1572124" y="4573809"/>
            <a:ext cx="18459796" cy="2134444"/>
          </a:xfrm>
          <a:noFill/>
          <a:ln>
            <a:noFill/>
          </a:ln>
        </p:spPr>
        <p:txBody>
          <a:bodyPr lIns="0" tIns="0" rIns="0"/>
          <a:lstStyle>
            <a:lvl1pPr algn="ctr">
              <a:defRPr sz="13300" cap="all" baseline="0"/>
            </a:lvl1pPr>
          </a:lstStyle>
          <a:p>
            <a:r>
              <a:rPr lang="de-DE"/>
              <a:t>Überschrift</a:t>
            </a:r>
          </a:p>
        </p:txBody>
      </p:sp>
      <p:sp>
        <p:nvSpPr>
          <p:cNvPr id="25" name="Textplatzhalter 24"/>
          <p:cNvSpPr>
            <a:spLocks noGrp="1"/>
          </p:cNvSpPr>
          <p:nvPr>
            <p:ph type="body" sz="quarter" idx="20" hasCustomPrompt="1"/>
          </p:nvPr>
        </p:nvSpPr>
        <p:spPr>
          <a:xfrm>
            <a:off x="2" y="24292009"/>
            <a:ext cx="21604047" cy="6200053"/>
          </a:xfrm>
          <a:solidFill>
            <a:srgbClr val="85868B"/>
          </a:solidFill>
        </p:spPr>
        <p:txBody>
          <a:bodyPr lIns="1136552" tIns="3232859"/>
          <a:lstStyle>
            <a:lvl1pPr>
              <a:lnSpc>
                <a:spcPts val="2525"/>
              </a:lnSpc>
              <a:spcAft>
                <a:spcPts val="0"/>
              </a:spcAft>
              <a:defRPr>
                <a:solidFill>
                  <a:schemeClr val="bg1"/>
                </a:solidFill>
              </a:defRPr>
            </a:lvl1pPr>
            <a:lvl2pPr>
              <a:lnSpc>
                <a:spcPct val="100000"/>
              </a:lnSpc>
              <a:spcBef>
                <a:spcPts val="4210"/>
              </a:spcBef>
              <a:defRPr sz="2000">
                <a:solidFill>
                  <a:schemeClr val="bg1"/>
                </a:solidFill>
              </a:defRPr>
            </a:lvl2pPr>
            <a:lvl3pPr>
              <a:lnSpc>
                <a:spcPct val="100000"/>
              </a:lnSpc>
              <a:defRPr sz="2000">
                <a:solidFill>
                  <a:schemeClr val="bg1"/>
                </a:solidFill>
              </a:defRPr>
            </a:lvl3pPr>
            <a:lvl4pPr>
              <a:lnSpc>
                <a:spcPct val="100000"/>
              </a:lnSpc>
              <a:defRPr sz="2000">
                <a:solidFill>
                  <a:schemeClr val="bg1"/>
                </a:solidFill>
              </a:defRPr>
            </a:lvl4pPr>
            <a:lvl5pPr>
              <a:lnSpc>
                <a:spcPct val="100000"/>
              </a:lnSpc>
              <a:defRPr sz="2000">
                <a:solidFill>
                  <a:schemeClr val="bg1"/>
                </a:solidFill>
              </a:defRPr>
            </a:lvl5pPr>
            <a:lvl6pPr>
              <a:lnSpc>
                <a:spcPct val="100000"/>
              </a:lnSpc>
              <a:defRPr sz="2000">
                <a:solidFill>
                  <a:schemeClr val="bg1"/>
                </a:solidFill>
              </a:defRPr>
            </a:lvl6pPr>
            <a:lvl7pPr>
              <a:lnSpc>
                <a:spcPct val="100000"/>
              </a:lnSpc>
              <a:defRPr sz="2000">
                <a:solidFill>
                  <a:schemeClr val="bg1"/>
                </a:solidFill>
              </a:defRPr>
            </a:lvl7pPr>
            <a:lvl8pPr>
              <a:lnSpc>
                <a:spcPct val="100000"/>
              </a:lnSpc>
              <a:defRPr sz="2000">
                <a:solidFill>
                  <a:schemeClr val="bg1"/>
                </a:solidFill>
              </a:defRPr>
            </a:lvl8pPr>
            <a:lvl9pPr>
              <a:lnSpc>
                <a:spcPct val="100000"/>
              </a:lnSpc>
              <a:defRPr sz="2000">
                <a:solidFill>
                  <a:schemeClr val="bg1"/>
                </a:solidFill>
              </a:defRPr>
            </a:lvl9pPr>
          </a:lstStyle>
          <a:p>
            <a:pPr lvl="0"/>
            <a:r>
              <a:rPr lang="de-DE"/>
              <a:t>Adresse | Kooperationspartner</a:t>
            </a:r>
          </a:p>
        </p:txBody>
      </p:sp>
      <p:sp>
        <p:nvSpPr>
          <p:cNvPr id="28" name="Textplatzhalter 7"/>
          <p:cNvSpPr>
            <a:spLocks noGrp="1" noChangeAspect="1"/>
          </p:cNvSpPr>
          <p:nvPr>
            <p:ph type="body" sz="quarter" idx="22" hasCustomPrompt="1"/>
          </p:nvPr>
        </p:nvSpPr>
        <p:spPr>
          <a:xfrm>
            <a:off x="16279105" y="24647754"/>
            <a:ext cx="5324941" cy="1574414"/>
          </a:xfrm>
          <a:prstGeom prst="rect">
            <a:avLst/>
          </a:prstGeom>
          <a:solidFill>
            <a:schemeClr val="tx2"/>
          </a:solidFill>
          <a:ln w="6350" cap="sq">
            <a:noFill/>
            <a:miter lim="800000"/>
          </a:ln>
          <a:effectLst>
            <a:outerShdw blurRad="381000" dist="190500" dir="2700000" algn="tl" rotWithShape="0">
              <a:prstClr val="black">
                <a:alpha val="30000"/>
              </a:prstClr>
            </a:outerShdw>
          </a:effectLst>
        </p:spPr>
        <p:txBody>
          <a:bodyPr lIns="5591875" tIns="0" rIns="0" bIns="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300" b="0" baseline="0">
                <a:solidFill>
                  <a:schemeClr val="bg1"/>
                </a:solidFill>
                <a:latin typeface="+mn-lt"/>
              </a:defRPr>
            </a:lvl1pPr>
            <a:lvl2pPr>
              <a:defRPr sz="300">
                <a:solidFill>
                  <a:schemeClr val="bg1"/>
                </a:solidFill>
                <a:latin typeface="+mn-lt"/>
              </a:defRPr>
            </a:lvl2pPr>
            <a:lvl3pPr>
              <a:defRPr sz="300">
                <a:solidFill>
                  <a:schemeClr val="bg1"/>
                </a:solidFill>
                <a:latin typeface="+mn-lt"/>
              </a:defRPr>
            </a:lvl3pPr>
            <a:lvl4pPr>
              <a:defRPr sz="300">
                <a:solidFill>
                  <a:schemeClr val="bg1"/>
                </a:solidFill>
                <a:latin typeface="+mn-lt"/>
              </a:defRPr>
            </a:lvl4pPr>
            <a:lvl5pPr>
              <a:defRPr sz="300">
                <a:solidFill>
                  <a:schemeClr val="bg1"/>
                </a:solidFill>
                <a:latin typeface="+mn-lt"/>
              </a:defRPr>
            </a:lvl5pPr>
            <a:lvl6pPr>
              <a:defRPr sz="300">
                <a:solidFill>
                  <a:schemeClr val="bg1"/>
                </a:solidFill>
              </a:defRPr>
            </a:lvl6pPr>
            <a:lvl7pPr>
              <a:defRPr sz="300">
                <a:solidFill>
                  <a:schemeClr val="bg1"/>
                </a:solidFill>
                <a:latin typeface="+mn-lt"/>
              </a:defRPr>
            </a:lvl7pPr>
            <a:lvl8pPr>
              <a:defRPr sz="300">
                <a:solidFill>
                  <a:schemeClr val="bg1"/>
                </a:solidFill>
              </a:defRPr>
            </a:lvl8pPr>
            <a:lvl9pPr>
              <a:defRPr sz="300">
                <a:solidFill>
                  <a:schemeClr val="bg1"/>
                </a:solidFill>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p>
        </p:txBody>
      </p:sp>
      <p:sp>
        <p:nvSpPr>
          <p:cNvPr id="29" name="Textplatzhalter 10"/>
          <p:cNvSpPr>
            <a:spLocks noGrp="1" noChangeAspect="1"/>
          </p:cNvSpPr>
          <p:nvPr>
            <p:ph type="body" sz="quarter" idx="23" hasCustomPrompt="1"/>
          </p:nvPr>
        </p:nvSpPr>
        <p:spPr>
          <a:xfrm>
            <a:off x="16583389" y="24779378"/>
            <a:ext cx="3664408" cy="1311159"/>
          </a:xfrm>
          <a:prstGeom prst="rect">
            <a:avLst/>
          </a:prstGeom>
          <a:blipFill>
            <a:blip r:embed="rId2" cstate="print"/>
            <a:stretch>
              <a:fillRect/>
            </a:stretch>
          </a:blipFill>
        </p:spPr>
        <p:txBody>
          <a:bodyPr lIns="7021364" tIns="0" rIns="0" bIns="126815"/>
          <a:lstStyle>
            <a:lvl1pPr>
              <a:defRPr sz="300" b="1" i="0" baseline="0">
                <a:solidFill>
                  <a:schemeClr val="bg1"/>
                </a:solidFill>
                <a:latin typeface="+mn-lt"/>
              </a:defRPr>
            </a:lvl1pPr>
            <a:lvl2pPr>
              <a:defRPr sz="300" b="1" i="0" baseline="0">
                <a:solidFill>
                  <a:schemeClr val="bg1"/>
                </a:solidFill>
                <a:latin typeface="+mn-lt"/>
              </a:defRPr>
            </a:lvl2pPr>
            <a:lvl3pPr>
              <a:defRPr sz="300" b="1" i="0" baseline="0">
                <a:solidFill>
                  <a:schemeClr val="bg1"/>
                </a:solidFill>
                <a:latin typeface="+mn-lt"/>
              </a:defRPr>
            </a:lvl3pPr>
            <a:lvl4pPr>
              <a:defRPr sz="300" b="1" i="0" baseline="0">
                <a:solidFill>
                  <a:schemeClr val="bg1"/>
                </a:solidFill>
                <a:latin typeface="+mn-lt"/>
              </a:defRPr>
            </a:lvl4pPr>
            <a:lvl5pPr>
              <a:defRPr sz="300" b="1" i="0" baseline="0">
                <a:solidFill>
                  <a:schemeClr val="bg1"/>
                </a:solidFill>
                <a:latin typeface="+mn-lt"/>
              </a:defRPr>
            </a:lvl5pPr>
            <a:lvl6pPr>
              <a:defRPr sz="300" b="1" i="0" baseline="0">
                <a:solidFill>
                  <a:schemeClr val="bg1"/>
                </a:solidFill>
                <a:latin typeface="+mn-lt"/>
              </a:defRPr>
            </a:lvl6pPr>
            <a:lvl7pPr>
              <a:defRPr sz="300" b="1" i="0" baseline="0">
                <a:solidFill>
                  <a:schemeClr val="bg1"/>
                </a:solidFill>
                <a:latin typeface="+mn-lt"/>
              </a:defRPr>
            </a:lvl7pPr>
            <a:lvl8pPr>
              <a:defRPr sz="300" b="1" i="0" baseline="0">
                <a:solidFill>
                  <a:schemeClr val="bg1"/>
                </a:solidFill>
                <a:latin typeface="+mn-lt"/>
              </a:defRPr>
            </a:lvl8pPr>
            <a:lvl9pPr>
              <a:defRPr sz="300" b="1" i="0" baseline="0">
                <a:solidFill>
                  <a:schemeClr val="bg1"/>
                </a:solidFill>
                <a:latin typeface="+mn-lt"/>
              </a:defRPr>
            </a:lvl9pPr>
          </a:lstStyle>
          <a:p>
            <a:pPr lvl="0"/>
            <a:r>
              <a:rPr lang="de-DE"/>
              <a:t>                                                                       </a:t>
            </a:r>
          </a:p>
        </p:txBody>
      </p:sp>
      <p:sp>
        <p:nvSpPr>
          <p:cNvPr id="27" name="Textplatzhalter 12"/>
          <p:cNvSpPr>
            <a:spLocks noGrp="1"/>
          </p:cNvSpPr>
          <p:nvPr>
            <p:ph type="body" sz="quarter" idx="21" hasCustomPrompt="1"/>
          </p:nvPr>
        </p:nvSpPr>
        <p:spPr>
          <a:xfrm>
            <a:off x="10812166" y="24647751"/>
            <a:ext cx="5172800" cy="1575424"/>
          </a:xfrm>
          <a:prstGeom prst="rect">
            <a:avLst/>
          </a:prstGeom>
          <a:solidFill>
            <a:srgbClr val="919296"/>
          </a:solidFill>
          <a:effectLst>
            <a:outerShdw blurRad="381000" dist="190500" dir="2700000" algn="tl" rotWithShape="0">
              <a:prstClr val="black">
                <a:alpha val="30000"/>
              </a:prstClr>
            </a:outerShdw>
          </a:effectLst>
        </p:spPr>
        <p:txBody>
          <a:bodyPr lIns="303080" tIns="189724" rIns="303080" bIns="126815"/>
          <a:lstStyle>
            <a:lvl1pPr>
              <a:lnSpc>
                <a:spcPts val="3086"/>
              </a:lnSpc>
              <a:defRPr sz="2200" b="1" baseline="0">
                <a:solidFill>
                  <a:schemeClr val="bg1"/>
                </a:solidFill>
              </a:defRPr>
            </a:lvl1pPr>
            <a:lvl2pPr>
              <a:lnSpc>
                <a:spcPts val="3086"/>
              </a:lnSpc>
              <a:defRPr sz="2200">
                <a:solidFill>
                  <a:schemeClr val="bg1"/>
                </a:solidFill>
              </a:defRPr>
            </a:lvl2pPr>
            <a:lvl3pPr>
              <a:lnSpc>
                <a:spcPts val="3086"/>
              </a:lnSpc>
              <a:defRPr sz="2200">
                <a:solidFill>
                  <a:schemeClr val="bg1"/>
                </a:solidFill>
              </a:defRPr>
            </a:lvl3pPr>
            <a:lvl4pPr>
              <a:lnSpc>
                <a:spcPts val="3086"/>
              </a:lnSpc>
              <a:defRPr sz="2200">
                <a:solidFill>
                  <a:schemeClr val="bg1"/>
                </a:solidFill>
              </a:defRPr>
            </a:lvl4pPr>
            <a:lvl5pPr>
              <a:lnSpc>
                <a:spcPts val="3086"/>
              </a:lnSpc>
              <a:defRPr sz="2200">
                <a:solidFill>
                  <a:schemeClr val="bg1"/>
                </a:solidFill>
              </a:defRPr>
            </a:lvl5pPr>
            <a:lvl6pPr>
              <a:lnSpc>
                <a:spcPts val="3086"/>
              </a:lnSpc>
              <a:defRPr sz="2200">
                <a:solidFill>
                  <a:schemeClr val="bg1"/>
                </a:solidFill>
              </a:defRPr>
            </a:lvl6pPr>
            <a:lvl7pPr>
              <a:lnSpc>
                <a:spcPts val="3086"/>
              </a:lnSpc>
              <a:defRPr sz="2200">
                <a:solidFill>
                  <a:schemeClr val="bg1"/>
                </a:solidFill>
              </a:defRPr>
            </a:lvl7pPr>
            <a:lvl8pPr>
              <a:lnSpc>
                <a:spcPts val="3086"/>
              </a:lnSpc>
              <a:defRPr sz="2200">
                <a:solidFill>
                  <a:schemeClr val="bg1"/>
                </a:solidFill>
              </a:defRPr>
            </a:lvl8pPr>
            <a:lvl9pPr>
              <a:lnSpc>
                <a:spcPts val="3086"/>
              </a:lnSpc>
              <a:defRPr sz="2200">
                <a:solidFill>
                  <a:schemeClr val="bg1"/>
                </a:solidFill>
              </a:defRPr>
            </a:lvl9pPr>
          </a:lstStyle>
          <a:p>
            <a:pPr lvl="0"/>
            <a:r>
              <a:rPr lang="de-DE"/>
              <a:t>Studiengang</a:t>
            </a:r>
            <a:br>
              <a:rPr lang="de-DE"/>
            </a:br>
            <a:r>
              <a:rPr lang="de-DE"/>
              <a:t>Fachbereich X (max. 3 Zeilen)</a:t>
            </a:r>
          </a:p>
          <a:p>
            <a:pPr lvl="1"/>
            <a:r>
              <a:rPr lang="de-DE"/>
              <a:t>Zweite Ebene</a:t>
            </a:r>
          </a:p>
        </p:txBody>
      </p:sp>
      <p:sp>
        <p:nvSpPr>
          <p:cNvPr id="21" name="Textplatzhalter 20"/>
          <p:cNvSpPr>
            <a:spLocks noGrp="1"/>
          </p:cNvSpPr>
          <p:nvPr>
            <p:ph type="body" sz="quarter" idx="19" hasCustomPrompt="1"/>
          </p:nvPr>
        </p:nvSpPr>
        <p:spPr>
          <a:xfrm>
            <a:off x="20082635" y="1626244"/>
            <a:ext cx="1470698" cy="21649365"/>
          </a:xfrm>
        </p:spPr>
        <p:txBody>
          <a:bodyPr vert="vert270" anchor="b" anchorCtr="0"/>
          <a:lstStyle>
            <a:lvl1pPr marL="0" marR="0" indent="0" algn="r" defTabSz="2536315" rtl="0" eaLnBrk="1" fontAlgn="auto" latinLnBrk="0" hangingPunct="1">
              <a:lnSpc>
                <a:spcPct val="100000"/>
              </a:lnSpc>
              <a:spcBef>
                <a:spcPts val="0"/>
              </a:spcBef>
              <a:spcAft>
                <a:spcPts val="0"/>
              </a:spcAft>
              <a:buClrTx/>
              <a:buSzTx/>
              <a:buFont typeface="Arial" pitchFamily="34" charset="0"/>
              <a:buNone/>
              <a:tabLst/>
              <a:defRPr lang="de-DE" sz="9100" b="1" i="0" cap="all" baseline="0" smtClean="0">
                <a:solidFill>
                  <a:schemeClr val="bg1"/>
                </a:solidFill>
              </a:defRPr>
            </a:lvl1pPr>
            <a:lvl2pPr algn="r">
              <a:lnSpc>
                <a:spcPct val="100000"/>
              </a:lnSpc>
              <a:defRPr sz="9100" b="1" cap="all" baseline="0">
                <a:solidFill>
                  <a:schemeClr val="bg1"/>
                </a:solidFill>
              </a:defRPr>
            </a:lvl2pPr>
            <a:lvl3pPr algn="r">
              <a:lnSpc>
                <a:spcPct val="100000"/>
              </a:lnSpc>
              <a:defRPr sz="9100" b="1" cap="all" baseline="0">
                <a:solidFill>
                  <a:schemeClr val="bg1"/>
                </a:solidFill>
              </a:defRPr>
            </a:lvl3pPr>
            <a:lvl4pPr algn="r">
              <a:lnSpc>
                <a:spcPct val="100000"/>
              </a:lnSpc>
              <a:defRPr sz="9100" b="1" cap="all" baseline="0">
                <a:solidFill>
                  <a:schemeClr val="bg1"/>
                </a:solidFill>
              </a:defRPr>
            </a:lvl4pPr>
            <a:lvl5pPr algn="r">
              <a:lnSpc>
                <a:spcPct val="100000"/>
              </a:lnSpc>
              <a:defRPr sz="9100" b="1" cap="all" baseline="0">
                <a:solidFill>
                  <a:schemeClr val="bg1"/>
                </a:solidFill>
              </a:defRPr>
            </a:lvl5pPr>
            <a:lvl6pPr algn="r">
              <a:lnSpc>
                <a:spcPct val="100000"/>
              </a:lnSpc>
              <a:defRPr sz="9100" b="1" cap="all" baseline="0">
                <a:solidFill>
                  <a:schemeClr val="bg1"/>
                </a:solidFill>
              </a:defRPr>
            </a:lvl6pPr>
            <a:lvl7pPr algn="r">
              <a:lnSpc>
                <a:spcPct val="100000"/>
              </a:lnSpc>
              <a:defRPr sz="9100" b="1" cap="all" baseline="0">
                <a:solidFill>
                  <a:schemeClr val="bg1"/>
                </a:solidFill>
              </a:defRPr>
            </a:lvl7pPr>
            <a:lvl8pPr algn="r">
              <a:lnSpc>
                <a:spcPct val="100000"/>
              </a:lnSpc>
              <a:defRPr sz="9100" b="1" cap="all" baseline="0">
                <a:solidFill>
                  <a:schemeClr val="bg1"/>
                </a:solidFill>
              </a:defRPr>
            </a:lvl8pPr>
            <a:lvl9pPr algn="r">
              <a:lnSpc>
                <a:spcPct val="100000"/>
              </a:lnSpc>
              <a:defRPr sz="9100" b="1" cap="all" baseline="0">
                <a:solidFill>
                  <a:schemeClr val="bg1"/>
                </a:solidFill>
              </a:defRPr>
            </a:lvl9pPr>
          </a:lstStyle>
          <a:p>
            <a:pPr marL="0" marR="0" lvl="0" indent="0" algn="r" defTabSz="2536315" rtl="0" eaLnBrk="1" fontAlgn="auto" latinLnBrk="0" hangingPunct="1">
              <a:lnSpc>
                <a:spcPct val="100000"/>
              </a:lnSpc>
              <a:spcBef>
                <a:spcPts val="0"/>
              </a:spcBef>
              <a:spcAft>
                <a:spcPts val="0"/>
              </a:spcAft>
              <a:buClrTx/>
              <a:buSzTx/>
              <a:buFont typeface="Arial" pitchFamily="34" charset="0"/>
              <a:buNone/>
              <a:tabLst/>
              <a:defRPr/>
            </a:pPr>
            <a:r>
              <a:rPr lang="de-DE"/>
              <a:t>Veranstaltung</a:t>
            </a:r>
          </a:p>
        </p:txBody>
      </p:sp>
      <p:sp>
        <p:nvSpPr>
          <p:cNvPr id="5" name="Textplatzhalter 4"/>
          <p:cNvSpPr>
            <a:spLocks noGrp="1"/>
          </p:cNvSpPr>
          <p:nvPr>
            <p:ph type="body" sz="quarter" idx="11" hasCustomPrompt="1"/>
          </p:nvPr>
        </p:nvSpPr>
        <p:spPr>
          <a:xfrm>
            <a:off x="9229899" y="6759075"/>
            <a:ext cx="10802022" cy="1219683"/>
          </a:xfrm>
        </p:spPr>
        <p:txBody>
          <a:bodyPr/>
          <a:lstStyle>
            <a:lvl1pPr>
              <a:lnSpc>
                <a:spcPct val="100000"/>
              </a:lnSpc>
              <a:defRPr sz="6300">
                <a:solidFill>
                  <a:schemeClr val="bg1"/>
                </a:solidFill>
              </a:defRPr>
            </a:lvl1pPr>
            <a:lvl2pPr>
              <a:lnSpc>
                <a:spcPct val="100000"/>
              </a:lnSpc>
              <a:defRPr sz="6300">
                <a:solidFill>
                  <a:schemeClr val="bg1"/>
                </a:solidFill>
              </a:defRPr>
            </a:lvl2pPr>
            <a:lvl3pPr>
              <a:lnSpc>
                <a:spcPct val="100000"/>
              </a:lnSpc>
              <a:defRPr sz="6300">
                <a:solidFill>
                  <a:schemeClr val="bg1"/>
                </a:solidFill>
              </a:defRPr>
            </a:lvl3pPr>
            <a:lvl4pPr>
              <a:lnSpc>
                <a:spcPct val="100000"/>
              </a:lnSpc>
              <a:defRPr sz="6300">
                <a:solidFill>
                  <a:schemeClr val="bg1"/>
                </a:solidFill>
              </a:defRPr>
            </a:lvl4pPr>
            <a:lvl5pPr>
              <a:lnSpc>
                <a:spcPct val="100000"/>
              </a:lnSpc>
              <a:defRPr sz="6300">
                <a:solidFill>
                  <a:schemeClr val="bg1"/>
                </a:solidFill>
              </a:defRPr>
            </a:lvl5pPr>
            <a:lvl6pPr>
              <a:lnSpc>
                <a:spcPct val="100000"/>
              </a:lnSpc>
              <a:defRPr sz="6300">
                <a:solidFill>
                  <a:schemeClr val="bg1"/>
                </a:solidFill>
              </a:defRPr>
            </a:lvl6pPr>
            <a:lvl7pPr>
              <a:lnSpc>
                <a:spcPct val="100000"/>
              </a:lnSpc>
              <a:defRPr sz="6300">
                <a:solidFill>
                  <a:schemeClr val="bg1"/>
                </a:solidFill>
              </a:defRPr>
            </a:lvl7pPr>
            <a:lvl8pPr>
              <a:lnSpc>
                <a:spcPct val="100000"/>
              </a:lnSpc>
              <a:defRPr sz="6300">
                <a:solidFill>
                  <a:schemeClr val="bg1"/>
                </a:solidFill>
              </a:defRPr>
            </a:lvl8pPr>
            <a:lvl9pPr>
              <a:lnSpc>
                <a:spcPct val="100000"/>
              </a:lnSpc>
              <a:defRPr sz="6300">
                <a:solidFill>
                  <a:schemeClr val="bg1"/>
                </a:solidFill>
              </a:defRPr>
            </a:lvl9pPr>
          </a:lstStyle>
          <a:p>
            <a:pPr lvl="0"/>
            <a:r>
              <a:rPr lang="de-DE"/>
              <a:t>Zweite Zeile</a:t>
            </a:r>
          </a:p>
        </p:txBody>
      </p:sp>
      <p:sp>
        <p:nvSpPr>
          <p:cNvPr id="47" name="Textplatzhalter 42"/>
          <p:cNvSpPr>
            <a:spLocks noGrp="1"/>
          </p:cNvSpPr>
          <p:nvPr>
            <p:ph type="body" sz="quarter" idx="34" hasCustomPrompt="1"/>
          </p:nvPr>
        </p:nvSpPr>
        <p:spPr>
          <a:xfrm>
            <a:off x="1141061" y="24088730"/>
            <a:ext cx="9128471" cy="2541006"/>
          </a:xfrm>
        </p:spPr>
        <p:txBody>
          <a:bodyPr/>
          <a:lstStyle>
            <a:lvl1pPr>
              <a:lnSpc>
                <a:spcPct val="100000"/>
              </a:lnSpc>
              <a:defRPr sz="17500" b="1" cap="all" baseline="0">
                <a:solidFill>
                  <a:schemeClr val="bg1"/>
                </a:solidFill>
                <a:latin typeface="+mj-lt"/>
              </a:defRPr>
            </a:lvl1pPr>
            <a:lvl2pPr>
              <a:lnSpc>
                <a:spcPct val="100000"/>
              </a:lnSpc>
              <a:defRPr sz="17500" b="1" cap="all" baseline="0">
                <a:solidFill>
                  <a:schemeClr val="bg1"/>
                </a:solidFill>
                <a:latin typeface="+mj-lt"/>
              </a:defRPr>
            </a:lvl2pPr>
            <a:lvl3pPr>
              <a:lnSpc>
                <a:spcPct val="100000"/>
              </a:lnSpc>
              <a:defRPr sz="17500" b="1" cap="all" baseline="0">
                <a:solidFill>
                  <a:schemeClr val="bg1"/>
                </a:solidFill>
                <a:latin typeface="+mj-lt"/>
              </a:defRPr>
            </a:lvl3pPr>
            <a:lvl4pPr>
              <a:lnSpc>
                <a:spcPct val="100000"/>
              </a:lnSpc>
              <a:defRPr sz="17500" b="1" cap="all" baseline="0">
                <a:solidFill>
                  <a:schemeClr val="bg1"/>
                </a:solidFill>
                <a:latin typeface="+mj-lt"/>
              </a:defRPr>
            </a:lvl4pPr>
            <a:lvl5pPr>
              <a:lnSpc>
                <a:spcPct val="100000"/>
              </a:lnSpc>
              <a:defRPr sz="17500" b="1" cap="all" baseline="0">
                <a:solidFill>
                  <a:schemeClr val="bg1"/>
                </a:solidFill>
                <a:latin typeface="+mj-lt"/>
              </a:defRPr>
            </a:lvl5pPr>
            <a:lvl6pPr>
              <a:lnSpc>
                <a:spcPct val="100000"/>
              </a:lnSpc>
              <a:defRPr sz="17500" b="1" cap="all" baseline="0">
                <a:solidFill>
                  <a:schemeClr val="bg1"/>
                </a:solidFill>
                <a:latin typeface="+mj-lt"/>
              </a:defRPr>
            </a:lvl6pPr>
            <a:lvl7pPr>
              <a:lnSpc>
                <a:spcPct val="100000"/>
              </a:lnSpc>
              <a:defRPr sz="17500" b="1" cap="all" baseline="0">
                <a:solidFill>
                  <a:schemeClr val="bg1"/>
                </a:solidFill>
                <a:latin typeface="+mj-lt"/>
              </a:defRPr>
            </a:lvl7pPr>
            <a:lvl8pPr>
              <a:lnSpc>
                <a:spcPct val="100000"/>
              </a:lnSpc>
              <a:defRPr sz="17500" b="1" cap="all" baseline="0">
                <a:solidFill>
                  <a:schemeClr val="bg1"/>
                </a:solidFill>
                <a:latin typeface="+mj-lt"/>
              </a:defRPr>
            </a:lvl8pPr>
            <a:lvl9pPr>
              <a:lnSpc>
                <a:spcPct val="100000"/>
              </a:lnSpc>
              <a:defRPr sz="17500" b="1" cap="all" baseline="0">
                <a:solidFill>
                  <a:schemeClr val="bg1"/>
                </a:solidFill>
                <a:latin typeface="+mj-lt"/>
              </a:defRPr>
            </a:lvl9pPr>
          </a:lstStyle>
          <a:p>
            <a:pPr lvl="0"/>
            <a:r>
              <a:rPr lang="de-DE"/>
              <a:t>00.00.00</a:t>
            </a:r>
          </a:p>
        </p:txBody>
      </p:sp>
      <p:sp>
        <p:nvSpPr>
          <p:cNvPr id="49" name="Textplatzhalter 42"/>
          <p:cNvSpPr>
            <a:spLocks noGrp="1"/>
          </p:cNvSpPr>
          <p:nvPr>
            <p:ph type="body" sz="quarter" idx="36" hasCustomPrompt="1"/>
          </p:nvPr>
        </p:nvSpPr>
        <p:spPr>
          <a:xfrm>
            <a:off x="1141061" y="26629738"/>
            <a:ext cx="9128471" cy="762302"/>
          </a:xfrm>
        </p:spPr>
        <p:txBody>
          <a:bodyPr/>
          <a:lstStyle>
            <a:lvl1pPr>
              <a:lnSpc>
                <a:spcPct val="100000"/>
              </a:lnSpc>
              <a:defRPr sz="4000" b="1" cap="all" baseline="0">
                <a:solidFill>
                  <a:schemeClr val="bg1"/>
                </a:solidFill>
                <a:latin typeface="+mj-lt"/>
              </a:defRPr>
            </a:lvl1pPr>
            <a:lvl2pPr>
              <a:lnSpc>
                <a:spcPct val="100000"/>
              </a:lnSpc>
              <a:defRPr sz="4000" b="1" cap="all" baseline="0">
                <a:solidFill>
                  <a:schemeClr val="bg1"/>
                </a:solidFill>
                <a:latin typeface="+mj-lt"/>
              </a:defRPr>
            </a:lvl2pPr>
            <a:lvl3pPr>
              <a:lnSpc>
                <a:spcPct val="100000"/>
              </a:lnSpc>
              <a:defRPr sz="4000" b="1" cap="all" baseline="0">
                <a:solidFill>
                  <a:schemeClr val="bg1"/>
                </a:solidFill>
                <a:latin typeface="+mj-lt"/>
              </a:defRPr>
            </a:lvl3pPr>
            <a:lvl4pPr>
              <a:lnSpc>
                <a:spcPct val="100000"/>
              </a:lnSpc>
              <a:defRPr sz="4000" b="1" cap="all" baseline="0">
                <a:solidFill>
                  <a:schemeClr val="bg1"/>
                </a:solidFill>
                <a:latin typeface="+mj-lt"/>
              </a:defRPr>
            </a:lvl4pPr>
            <a:lvl5pPr>
              <a:lnSpc>
                <a:spcPct val="100000"/>
              </a:lnSpc>
              <a:defRPr sz="4000" b="1" cap="all" baseline="0">
                <a:solidFill>
                  <a:schemeClr val="bg1"/>
                </a:solidFill>
                <a:latin typeface="+mj-lt"/>
              </a:defRPr>
            </a:lvl5pPr>
            <a:lvl6pPr>
              <a:lnSpc>
                <a:spcPct val="100000"/>
              </a:lnSpc>
              <a:defRPr sz="4000" b="1" cap="all" baseline="0">
                <a:solidFill>
                  <a:schemeClr val="bg1"/>
                </a:solidFill>
                <a:latin typeface="+mj-lt"/>
              </a:defRPr>
            </a:lvl6pPr>
            <a:lvl7pPr>
              <a:lnSpc>
                <a:spcPct val="100000"/>
              </a:lnSpc>
              <a:defRPr sz="4000" b="1" cap="all" baseline="0">
                <a:solidFill>
                  <a:schemeClr val="bg1"/>
                </a:solidFill>
                <a:latin typeface="+mj-lt"/>
              </a:defRPr>
            </a:lvl7pPr>
            <a:lvl8pPr>
              <a:lnSpc>
                <a:spcPct val="100000"/>
              </a:lnSpc>
              <a:defRPr sz="4000" b="1" cap="all" baseline="0">
                <a:solidFill>
                  <a:schemeClr val="bg1"/>
                </a:solidFill>
                <a:latin typeface="+mj-lt"/>
              </a:defRPr>
            </a:lvl8pPr>
            <a:lvl9pPr>
              <a:lnSpc>
                <a:spcPct val="100000"/>
              </a:lnSpc>
              <a:defRPr sz="4000" b="1" cap="all" baseline="0">
                <a:solidFill>
                  <a:schemeClr val="bg1"/>
                </a:solidFill>
                <a:latin typeface="+mj-lt"/>
              </a:defRPr>
            </a:lvl9pPr>
          </a:lstStyle>
          <a:p>
            <a:pPr lvl="0"/>
            <a:r>
              <a:rPr lang="de-DE"/>
              <a:t>00 Uhr, Veranstaltungsort</a:t>
            </a:r>
          </a:p>
        </p:txBody>
      </p:sp>
      <p:sp>
        <p:nvSpPr>
          <p:cNvPr id="58" name="Fußzeilenplatzhalter 57"/>
          <p:cNvSpPr>
            <a:spLocks noGrp="1"/>
          </p:cNvSpPr>
          <p:nvPr>
            <p:ph type="ftr" sz="quarter" idx="65"/>
          </p:nvPr>
        </p:nvSpPr>
        <p:spPr/>
        <p:txBody>
          <a:bodyPr/>
          <a:lstStyle/>
          <a:p>
            <a:r>
              <a:rPr lang="de-DE"/>
              <a:t>Foto: John Doe</a:t>
            </a:r>
          </a:p>
        </p:txBody>
      </p:sp>
      <p:sp>
        <p:nvSpPr>
          <p:cNvPr id="86" name="Textplatzhalter 4"/>
          <p:cNvSpPr>
            <a:spLocks noGrp="1"/>
          </p:cNvSpPr>
          <p:nvPr>
            <p:ph type="body" sz="quarter" idx="67" hasCustomPrompt="1"/>
          </p:nvPr>
        </p:nvSpPr>
        <p:spPr>
          <a:xfrm>
            <a:off x="1572124" y="2388547"/>
            <a:ext cx="18459796" cy="2083624"/>
          </a:xfrm>
        </p:spPr>
        <p:txBody>
          <a:bodyPr/>
          <a:lstStyle>
            <a:lvl1pPr algn="ctr">
              <a:lnSpc>
                <a:spcPct val="100000"/>
              </a:lnSpc>
              <a:defRPr sz="13300" b="1">
                <a:solidFill>
                  <a:schemeClr val="bg1"/>
                </a:solidFill>
              </a:defRPr>
            </a:lvl1pPr>
            <a:lvl2pPr algn="ctr">
              <a:lnSpc>
                <a:spcPct val="100000"/>
              </a:lnSpc>
              <a:defRPr sz="13300" b="1">
                <a:solidFill>
                  <a:schemeClr val="bg1"/>
                </a:solidFill>
              </a:defRPr>
            </a:lvl2pPr>
            <a:lvl3pPr algn="ctr">
              <a:lnSpc>
                <a:spcPct val="100000"/>
              </a:lnSpc>
              <a:defRPr sz="13300" b="1">
                <a:solidFill>
                  <a:schemeClr val="bg1"/>
                </a:solidFill>
              </a:defRPr>
            </a:lvl3pPr>
            <a:lvl4pPr algn="ctr">
              <a:lnSpc>
                <a:spcPct val="100000"/>
              </a:lnSpc>
              <a:defRPr sz="13300" b="1">
                <a:solidFill>
                  <a:schemeClr val="bg1"/>
                </a:solidFill>
              </a:defRPr>
            </a:lvl4pPr>
            <a:lvl5pPr algn="ctr">
              <a:lnSpc>
                <a:spcPct val="100000"/>
              </a:lnSpc>
              <a:defRPr sz="13300" b="1">
                <a:solidFill>
                  <a:schemeClr val="bg1"/>
                </a:solidFill>
              </a:defRPr>
            </a:lvl5pPr>
            <a:lvl6pPr algn="ctr">
              <a:lnSpc>
                <a:spcPct val="100000"/>
              </a:lnSpc>
              <a:defRPr sz="13300" b="1">
                <a:solidFill>
                  <a:schemeClr val="bg1"/>
                </a:solidFill>
              </a:defRPr>
            </a:lvl6pPr>
            <a:lvl7pPr algn="ctr">
              <a:lnSpc>
                <a:spcPct val="100000"/>
              </a:lnSpc>
              <a:defRPr sz="13300" b="1">
                <a:solidFill>
                  <a:schemeClr val="bg1"/>
                </a:solidFill>
              </a:defRPr>
            </a:lvl7pPr>
            <a:lvl8pPr algn="ctr">
              <a:lnSpc>
                <a:spcPct val="100000"/>
              </a:lnSpc>
              <a:defRPr sz="13300" b="1">
                <a:solidFill>
                  <a:schemeClr val="bg1"/>
                </a:solidFill>
              </a:defRPr>
            </a:lvl8pPr>
            <a:lvl9pPr algn="ctr">
              <a:lnSpc>
                <a:spcPct val="100000"/>
              </a:lnSpc>
              <a:defRPr sz="13300" b="1">
                <a:solidFill>
                  <a:schemeClr val="bg1"/>
                </a:solidFill>
              </a:defRPr>
            </a:lvl9pPr>
          </a:lstStyle>
          <a:p>
            <a:pPr lvl="0"/>
            <a:r>
              <a:rPr lang="de-DE"/>
              <a:t>Überschrift</a:t>
            </a:r>
          </a:p>
        </p:txBody>
      </p:sp>
      <p:sp>
        <p:nvSpPr>
          <p:cNvPr id="88" name="Textplatzhalter 87"/>
          <p:cNvSpPr>
            <a:spLocks noGrp="1"/>
          </p:cNvSpPr>
          <p:nvPr>
            <p:ph type="body" sz="quarter" idx="68" hasCustomPrompt="1"/>
          </p:nvPr>
        </p:nvSpPr>
        <p:spPr>
          <a:xfrm>
            <a:off x="1141061" y="14026351"/>
            <a:ext cx="7201349" cy="9045979"/>
          </a:xfrm>
          <a:solidFill>
            <a:schemeClr val="bg1">
              <a:alpha val="50000"/>
            </a:schemeClr>
          </a:solidFill>
        </p:spPr>
        <p:txBody>
          <a:bodyPr lIns="1136552" tIns="555647" rIns="454621"/>
          <a:lstStyle>
            <a:lvl1pPr algn="just">
              <a:defRPr baseline="0"/>
            </a:lvl1pPr>
            <a:lvl2pPr algn="just">
              <a:defRPr/>
            </a:lvl2pPr>
            <a:lvl3pPr algn="just">
              <a:defRPr/>
            </a:lvl3pPr>
            <a:lvl4pPr algn="just">
              <a:defRPr/>
            </a:lvl4pPr>
            <a:lvl5pPr algn="just">
              <a:defRPr/>
            </a:lvl5pPr>
            <a:lvl6pPr algn="just">
              <a:defRPr/>
            </a:lvl6pPr>
            <a:lvl7pPr algn="just">
              <a:defRPr/>
            </a:lvl7pPr>
            <a:lvl8pPr algn="just">
              <a:defRPr/>
            </a:lvl8pPr>
            <a:lvl9pPr algn="just">
              <a:defRPr/>
            </a:lvl9pPr>
          </a:lstStyle>
          <a:p>
            <a:pPr lvl="0"/>
            <a:r>
              <a:rPr lang="de-DE"/>
              <a:t>Text einfügen</a:t>
            </a:r>
          </a:p>
          <a:p>
            <a:pPr lvl="1"/>
            <a:r>
              <a:rPr lang="de-DE"/>
              <a:t>Zweite Ebene</a:t>
            </a:r>
          </a:p>
          <a:p>
            <a:pPr lvl="2"/>
            <a:r>
              <a:rPr lang="de-DE"/>
              <a:t>Dritte Ebene</a:t>
            </a:r>
          </a:p>
          <a:p>
            <a:pPr lvl="3"/>
            <a:r>
              <a:rPr lang="de-DE"/>
              <a:t>Vierte Ebene</a:t>
            </a:r>
          </a:p>
          <a:p>
            <a:pPr lvl="4"/>
            <a:r>
              <a:rPr lang="de-DE"/>
              <a:t>Fünfte Ebene</a:t>
            </a:r>
          </a:p>
          <a:p>
            <a:pPr lvl="5"/>
            <a:r>
              <a:rPr lang="de-DE"/>
              <a:t>Sechste Eben</a:t>
            </a:r>
          </a:p>
          <a:p>
            <a:pPr lvl="6"/>
            <a:r>
              <a:rPr lang="de-DE"/>
              <a:t>Siebte Ebene</a:t>
            </a:r>
          </a:p>
          <a:p>
            <a:pPr lvl="7"/>
            <a:r>
              <a:rPr lang="de-DE"/>
              <a:t>Achte Ebene</a:t>
            </a:r>
          </a:p>
          <a:p>
            <a:pPr lvl="8"/>
            <a:r>
              <a:rPr lang="de-DE"/>
              <a:t>Neunte Ebene</a:t>
            </a:r>
          </a:p>
        </p:txBody>
      </p:sp>
      <p:sp>
        <p:nvSpPr>
          <p:cNvPr id="90" name="Textplatzhalter 20"/>
          <p:cNvSpPr>
            <a:spLocks noGrp="1"/>
          </p:cNvSpPr>
          <p:nvPr>
            <p:ph type="body" sz="quarter" idx="69" hasCustomPrompt="1"/>
          </p:nvPr>
        </p:nvSpPr>
        <p:spPr>
          <a:xfrm>
            <a:off x="783104" y="14027042"/>
            <a:ext cx="1470698" cy="9045287"/>
          </a:xfrm>
        </p:spPr>
        <p:txBody>
          <a:bodyPr vert="vert270" anchor="b" anchorCtr="0"/>
          <a:lstStyle>
            <a:lvl1pPr marL="0" marR="0" indent="0" algn="r" defTabSz="2536315" rtl="0" eaLnBrk="1" fontAlgn="auto" latinLnBrk="0" hangingPunct="1">
              <a:lnSpc>
                <a:spcPct val="100000"/>
              </a:lnSpc>
              <a:spcBef>
                <a:spcPts val="0"/>
              </a:spcBef>
              <a:spcAft>
                <a:spcPts val="0"/>
              </a:spcAft>
              <a:buClrTx/>
              <a:buSzTx/>
              <a:buFont typeface="Arial" pitchFamily="34" charset="0"/>
              <a:buNone/>
              <a:tabLst/>
              <a:defRPr lang="de-DE" sz="9100" b="1" i="0" cap="all" baseline="0" smtClean="0">
                <a:solidFill>
                  <a:schemeClr val="bg1"/>
                </a:solidFill>
              </a:defRPr>
            </a:lvl1pPr>
            <a:lvl2pPr algn="r">
              <a:lnSpc>
                <a:spcPct val="100000"/>
              </a:lnSpc>
              <a:defRPr sz="9100" b="1" cap="all" baseline="0">
                <a:solidFill>
                  <a:schemeClr val="bg1"/>
                </a:solidFill>
              </a:defRPr>
            </a:lvl2pPr>
            <a:lvl3pPr algn="r">
              <a:lnSpc>
                <a:spcPct val="100000"/>
              </a:lnSpc>
              <a:defRPr sz="9100" b="1" cap="all" baseline="0">
                <a:solidFill>
                  <a:schemeClr val="bg1"/>
                </a:solidFill>
              </a:defRPr>
            </a:lvl3pPr>
            <a:lvl4pPr algn="r">
              <a:lnSpc>
                <a:spcPct val="100000"/>
              </a:lnSpc>
              <a:defRPr sz="9100" b="1" cap="all" baseline="0">
                <a:solidFill>
                  <a:schemeClr val="bg1"/>
                </a:solidFill>
              </a:defRPr>
            </a:lvl4pPr>
            <a:lvl5pPr algn="r">
              <a:lnSpc>
                <a:spcPct val="100000"/>
              </a:lnSpc>
              <a:defRPr sz="9100" b="1" cap="all" baseline="0">
                <a:solidFill>
                  <a:schemeClr val="bg1"/>
                </a:solidFill>
              </a:defRPr>
            </a:lvl5pPr>
            <a:lvl6pPr algn="r">
              <a:lnSpc>
                <a:spcPct val="100000"/>
              </a:lnSpc>
              <a:defRPr sz="9100" b="1" cap="all" baseline="0">
                <a:solidFill>
                  <a:schemeClr val="bg1"/>
                </a:solidFill>
              </a:defRPr>
            </a:lvl6pPr>
            <a:lvl7pPr algn="r">
              <a:lnSpc>
                <a:spcPct val="100000"/>
              </a:lnSpc>
              <a:defRPr sz="9100" b="1" cap="all" baseline="0">
                <a:solidFill>
                  <a:schemeClr val="bg1"/>
                </a:solidFill>
              </a:defRPr>
            </a:lvl7pPr>
            <a:lvl8pPr algn="r">
              <a:lnSpc>
                <a:spcPct val="100000"/>
              </a:lnSpc>
              <a:defRPr sz="9100" b="1" cap="all" baseline="0">
                <a:solidFill>
                  <a:schemeClr val="bg1"/>
                </a:solidFill>
              </a:defRPr>
            </a:lvl8pPr>
            <a:lvl9pPr algn="r">
              <a:lnSpc>
                <a:spcPct val="100000"/>
              </a:lnSpc>
              <a:defRPr sz="9100" b="1" cap="all" baseline="0">
                <a:solidFill>
                  <a:schemeClr val="bg1"/>
                </a:solidFill>
              </a:defRPr>
            </a:lvl9pPr>
          </a:lstStyle>
          <a:p>
            <a:pPr marL="0" marR="0" lvl="0" indent="0" algn="r" defTabSz="2536315" rtl="0" eaLnBrk="1" fontAlgn="auto" latinLnBrk="0" hangingPunct="1">
              <a:lnSpc>
                <a:spcPct val="100000"/>
              </a:lnSpc>
              <a:spcBef>
                <a:spcPts val="0"/>
              </a:spcBef>
              <a:spcAft>
                <a:spcPts val="0"/>
              </a:spcAft>
              <a:buClrTx/>
              <a:buSzTx/>
              <a:buFont typeface="Arial" pitchFamily="34" charset="0"/>
              <a:buNone/>
              <a:tabLst/>
              <a:defRPr/>
            </a:pPr>
            <a:r>
              <a:rPr lang="de-DE"/>
              <a:t>            Text</a:t>
            </a:r>
          </a:p>
        </p:txBody>
      </p:sp>
      <p:sp>
        <p:nvSpPr>
          <p:cNvPr id="91" name="Textfeld 56"/>
          <p:cNvSpPr txBox="1"/>
          <p:nvPr userDrawn="1"/>
        </p:nvSpPr>
        <p:spPr>
          <a:xfrm rot="10800000" flipH="1" flipV="1">
            <a:off x="21756188" y="27188757"/>
            <a:ext cx="6592784" cy="1981984"/>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Logo einfügen über den </a:t>
            </a:r>
            <a:r>
              <a:rPr lang="de-DE" b="1"/>
              <a:t>Bild Button</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(Grafik aus Datei einfügen)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ggf. </a:t>
            </a:r>
            <a:r>
              <a:rPr lang="de-DE" b="1"/>
              <a:t>Größe anpassen </a:t>
            </a:r>
            <a:r>
              <a:rPr lang="de-DE"/>
              <a:t>–</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wenn </a:t>
            </a:r>
            <a:r>
              <a:rPr lang="de-DE" b="1"/>
              <a:t>nicht benötigt</a:t>
            </a:r>
            <a:r>
              <a:rPr lang="de-DE"/>
              <a:t>,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Platzhalter </a:t>
            </a:r>
            <a:r>
              <a:rPr lang="de-DE" b="1"/>
              <a:t>löschen</a:t>
            </a:r>
            <a:endParaRPr lang="de-DE" sz="2500" b="1" baseline="0">
              <a:solidFill>
                <a:schemeClr val="tx1"/>
              </a:solidFill>
            </a:endParaRPr>
          </a:p>
          <a:p>
            <a:pPr algn="l"/>
            <a:endParaRPr lang="de-DE" sz="2500" b="1" dirty="0">
              <a:solidFill>
                <a:schemeClr val="tx1"/>
              </a:solidFill>
            </a:endParaRPr>
          </a:p>
        </p:txBody>
      </p:sp>
      <p:sp>
        <p:nvSpPr>
          <p:cNvPr id="41" name="Inhaltsplatzhalter 28"/>
          <p:cNvSpPr>
            <a:spLocks noGrp="1"/>
          </p:cNvSpPr>
          <p:nvPr>
            <p:ph sz="quarter" idx="29" hasCustomPrompt="1"/>
          </p:nvPr>
        </p:nvSpPr>
        <p:spPr>
          <a:xfrm>
            <a:off x="17901945" y="27544498"/>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9" name="Inhaltsplatzhalter 28"/>
          <p:cNvSpPr>
            <a:spLocks noGrp="1"/>
          </p:cNvSpPr>
          <p:nvPr>
            <p:ph sz="quarter" idx="27" hasCustomPrompt="1"/>
          </p:nvPr>
        </p:nvSpPr>
        <p:spPr>
          <a:xfrm>
            <a:off x="10928808" y="27544498"/>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40" name="Inhaltsplatzhalter 28"/>
          <p:cNvSpPr>
            <a:spLocks noGrp="1"/>
          </p:cNvSpPr>
          <p:nvPr>
            <p:ph sz="quarter" idx="28" hasCustomPrompt="1"/>
          </p:nvPr>
        </p:nvSpPr>
        <p:spPr>
          <a:xfrm>
            <a:off x="14428055" y="27544498"/>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96" name="Textplatzhalter 24"/>
          <p:cNvSpPr>
            <a:spLocks noGrp="1"/>
          </p:cNvSpPr>
          <p:nvPr>
            <p:ph type="body" sz="quarter" idx="70" hasCustomPrompt="1"/>
          </p:nvPr>
        </p:nvSpPr>
        <p:spPr>
          <a:xfrm>
            <a:off x="10928810" y="27137937"/>
            <a:ext cx="9103112" cy="406561"/>
          </a:xfrm>
          <a:noFill/>
        </p:spPr>
        <p:txBody>
          <a:bodyPr lIns="0" tIns="0"/>
          <a:lstStyle>
            <a:lvl1pPr>
              <a:lnSpc>
                <a:spcPct val="100000"/>
              </a:lnSpc>
              <a:spcAft>
                <a:spcPts val="0"/>
              </a:spcAft>
              <a:defRPr sz="2000">
                <a:solidFill>
                  <a:schemeClr val="bg1"/>
                </a:solidFill>
              </a:defRPr>
            </a:lvl1pPr>
            <a:lvl2pPr>
              <a:lnSpc>
                <a:spcPct val="100000"/>
              </a:lnSpc>
              <a:defRPr sz="2000">
                <a:solidFill>
                  <a:schemeClr val="bg1"/>
                </a:solidFill>
              </a:defRPr>
            </a:lvl2pPr>
            <a:lvl3pPr>
              <a:lnSpc>
                <a:spcPct val="100000"/>
              </a:lnSpc>
              <a:defRPr sz="2000">
                <a:solidFill>
                  <a:schemeClr val="bg1"/>
                </a:solidFill>
              </a:defRPr>
            </a:lvl3pPr>
            <a:lvl4pPr>
              <a:lnSpc>
                <a:spcPct val="100000"/>
              </a:lnSpc>
              <a:defRPr sz="2000">
                <a:solidFill>
                  <a:schemeClr val="bg1"/>
                </a:solidFill>
              </a:defRPr>
            </a:lvl4pPr>
            <a:lvl5pPr>
              <a:lnSpc>
                <a:spcPct val="100000"/>
              </a:lnSpc>
              <a:defRPr sz="2000">
                <a:solidFill>
                  <a:schemeClr val="bg1"/>
                </a:solidFill>
              </a:defRPr>
            </a:lvl5pPr>
            <a:lvl6pPr>
              <a:lnSpc>
                <a:spcPct val="100000"/>
              </a:lnSpc>
              <a:defRPr sz="2000">
                <a:solidFill>
                  <a:schemeClr val="bg1"/>
                </a:solidFill>
              </a:defRPr>
            </a:lvl6pPr>
            <a:lvl7pPr>
              <a:lnSpc>
                <a:spcPct val="100000"/>
              </a:lnSpc>
              <a:defRPr sz="2000">
                <a:solidFill>
                  <a:schemeClr val="bg1"/>
                </a:solidFill>
              </a:defRPr>
            </a:lvl7pPr>
            <a:lvl8pPr>
              <a:lnSpc>
                <a:spcPct val="100000"/>
              </a:lnSpc>
              <a:defRPr sz="2000">
                <a:solidFill>
                  <a:schemeClr val="bg1"/>
                </a:solidFill>
              </a:defRPr>
            </a:lvl8pPr>
            <a:lvl9pPr>
              <a:lnSpc>
                <a:spcPct val="100000"/>
              </a:lnSpc>
              <a:defRPr sz="2000">
                <a:solidFill>
                  <a:schemeClr val="bg1"/>
                </a:solidFill>
              </a:defRPr>
            </a:lvl9pPr>
          </a:lstStyle>
          <a:p>
            <a:pPr lvl="0"/>
            <a:r>
              <a:rPr lang="de-DE"/>
              <a:t>Kooperationspartner</a:t>
            </a:r>
          </a:p>
        </p:txBody>
      </p:sp>
      <p:grpSp>
        <p:nvGrpSpPr>
          <p:cNvPr id="98" name="Gruppieren 97"/>
          <p:cNvGrpSpPr/>
          <p:nvPr userDrawn="1"/>
        </p:nvGrpSpPr>
        <p:grpSpPr>
          <a:xfrm>
            <a:off x="-6744925" y="21700187"/>
            <a:ext cx="6592784" cy="2379179"/>
            <a:chOff x="-4788000" y="15372000"/>
            <a:chExt cx="4680000" cy="1685365"/>
          </a:xfrm>
        </p:grpSpPr>
        <p:sp>
          <p:nvSpPr>
            <p:cNvPr id="99" name="Textfeld 56"/>
            <p:cNvSpPr txBox="1"/>
            <p:nvPr userDrawn="1"/>
          </p:nvSpPr>
          <p:spPr>
            <a:xfrm rot="10800000" flipH="1" flipV="1">
              <a:off x="-4788000" y="15372000"/>
              <a:ext cx="4680000" cy="126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a:solidFill>
                    <a:schemeClr val="tx1"/>
                  </a:solidFill>
                </a:rPr>
                <a:t>Unbedingt angeben:</a:t>
              </a:r>
            </a:p>
            <a:p>
              <a:pPr algn="r"/>
              <a:r>
                <a:rPr lang="de-DE" sz="2500" b="1">
                  <a:solidFill>
                    <a:schemeClr val="tx1"/>
                  </a:solidFill>
                </a:rPr>
                <a:t>Quellen</a:t>
              </a:r>
              <a:r>
                <a:rPr lang="de-DE" sz="2500" b="1" baseline="0">
                  <a:solidFill>
                    <a:schemeClr val="tx1"/>
                  </a:solidFill>
                </a:rPr>
                <a:t>angabe Foto</a:t>
              </a:r>
            </a:p>
            <a:p>
              <a:pPr algn="r"/>
              <a:r>
                <a:rPr lang="de-DE" sz="2500" b="0" baseline="0">
                  <a:solidFill>
                    <a:schemeClr val="tx1"/>
                  </a:solidFill>
                </a:rPr>
                <a:t>(direkt in das Feld </a:t>
              </a:r>
              <a:r>
                <a:rPr lang="de-DE" sz="2500" b="1" baseline="0">
                  <a:solidFill>
                    <a:schemeClr val="tx1"/>
                  </a:solidFill>
                </a:rPr>
                <a:t>oder</a:t>
              </a:r>
              <a:r>
                <a:rPr lang="de-DE" sz="2500" b="0" baseline="0">
                  <a:solidFill>
                    <a:schemeClr val="tx1"/>
                  </a:solidFill>
                </a:rPr>
                <a:t> über Menü:</a:t>
              </a:r>
            </a:p>
            <a:p>
              <a:pPr algn="r"/>
              <a:r>
                <a:rPr lang="de-DE" sz="2500" b="1" baseline="0">
                  <a:solidFill>
                    <a:schemeClr val="tx1"/>
                  </a:solidFill>
                </a:rPr>
                <a:t>Einfügen | Kopf- und Fußzeile</a:t>
              </a:r>
              <a:r>
                <a:rPr lang="de-DE" sz="2500" b="0" baseline="0">
                  <a:solidFill>
                    <a:schemeClr val="tx1"/>
                  </a:solidFill>
                </a:rPr>
                <a:t>)</a:t>
              </a:r>
              <a:endParaRPr lang="de-DE" sz="2500" b="1" baseline="0">
                <a:solidFill>
                  <a:schemeClr val="tx1"/>
                </a:solidFill>
              </a:endParaRPr>
            </a:p>
            <a:p>
              <a:pPr algn="r"/>
              <a:endParaRPr lang="de-DE" sz="2500" b="1" dirty="0">
                <a:solidFill>
                  <a:schemeClr val="tx1"/>
                </a:solidFill>
              </a:endParaRPr>
            </a:p>
          </p:txBody>
        </p:sp>
        <p:sp>
          <p:nvSpPr>
            <p:cNvPr id="100" name="Nach oben gebogener Pfeil 99"/>
            <p:cNvSpPr/>
            <p:nvPr userDrawn="1"/>
          </p:nvSpPr>
          <p:spPr>
            <a:xfrm rot="5400000">
              <a:off x="-684000" y="16524000"/>
              <a:ext cx="427725" cy="639005"/>
            </a:xfrm>
            <a:prstGeom prst="bentUpArrow">
              <a:avLst>
                <a:gd name="adj1" fmla="val 10884"/>
                <a:gd name="adj2" fmla="val 18726"/>
                <a:gd name="adj3" fmla="val 31274"/>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759" tIns="90379" rIns="180759" bIns="90379" rtlCol="0" anchor="ctr"/>
            <a:lstStyle/>
            <a:p>
              <a:pPr algn="ctr"/>
              <a:endParaRPr lang="de-DE"/>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ngvorlesung">
    <p:spTree>
      <p:nvGrpSpPr>
        <p:cNvPr id="1" name=""/>
        <p:cNvGrpSpPr/>
        <p:nvPr/>
      </p:nvGrpSpPr>
      <p:grpSpPr>
        <a:xfrm>
          <a:off x="0" y="0"/>
          <a:ext cx="0" cy="0"/>
          <a:chOff x="0" y="0"/>
          <a:chExt cx="0" cy="0"/>
        </a:xfrm>
      </p:grpSpPr>
      <p:sp>
        <p:nvSpPr>
          <p:cNvPr id="84" name="Bildplatzhalter 22"/>
          <p:cNvSpPr>
            <a:spLocks noGrp="1"/>
          </p:cNvSpPr>
          <p:nvPr>
            <p:ph type="pic" sz="quarter" idx="66" hasCustomPrompt="1"/>
          </p:nvPr>
        </p:nvSpPr>
        <p:spPr>
          <a:xfrm>
            <a:off x="3" y="0"/>
            <a:ext cx="21604047" cy="24292009"/>
          </a:xfrm>
          <a:prstGeom prst="rect">
            <a:avLst/>
          </a:prstGeom>
          <a:gradFill>
            <a:gsLst>
              <a:gs pos="0">
                <a:srgbClr val="FFFFFF"/>
              </a:gs>
              <a:gs pos="62000">
                <a:srgbClr val="808080"/>
              </a:gs>
              <a:gs pos="100000">
                <a:srgbClr val="404040"/>
              </a:gs>
            </a:gsLst>
            <a:lin ang="15000000" scaled="0"/>
          </a:gradFill>
        </p:spPr>
        <p:txBody>
          <a:bodyPr lIns="13537593" tIns="8284199" rIns="0" bIns="0"/>
          <a:lstStyle>
            <a:lvl1pPr marL="0" marR="0" indent="0" algn="l" defTabSz="1283040" rtl="0" eaLnBrk="1" fontAlgn="auto" latinLnBrk="0" hangingPunct="1">
              <a:lnSpc>
                <a:spcPct val="100000"/>
              </a:lnSpc>
              <a:spcBef>
                <a:spcPts val="0"/>
              </a:spcBef>
              <a:spcAft>
                <a:spcPts val="0"/>
              </a:spcAft>
              <a:buClrTx/>
              <a:buSzTx/>
              <a:buFont typeface="Arial" pitchFamily="34" charset="0"/>
              <a:buNone/>
              <a:tabLst/>
              <a:defRPr sz="4500" b="0" baseline="0">
                <a:latin typeface="+mn-lt"/>
              </a:defRPr>
            </a:lvl1pPr>
          </a:lstStyle>
          <a:p>
            <a:pPr marL="0" marR="0" lvl="0" indent="0" algn="l" defTabSz="1283040" rtl="0" eaLnBrk="1" fontAlgn="auto" latinLnBrk="0" hangingPunct="1">
              <a:lnSpc>
                <a:spcPct val="100000"/>
              </a:lnSpc>
              <a:spcBef>
                <a:spcPts val="0"/>
              </a:spcBef>
              <a:spcAft>
                <a:spcPts val="0"/>
              </a:spcAft>
              <a:buClrTx/>
              <a:buSzTx/>
              <a:buFont typeface="Arial" pitchFamily="34" charset="0"/>
              <a:buNone/>
              <a:tabLst/>
              <a:defRPr/>
            </a:pPr>
            <a:r>
              <a:rPr lang="de-DE"/>
              <a:t>Platzhalter </a:t>
            </a:r>
            <a:br>
              <a:rPr lang="de-DE"/>
            </a:br>
            <a:r>
              <a:rPr lang="de-DE"/>
              <a:t>anklicken, dann</a:t>
            </a:r>
            <a:br>
              <a:rPr lang="de-DE"/>
            </a:br>
            <a:r>
              <a:rPr lang="de-DE"/>
              <a:t>Bild einfügen</a:t>
            </a:r>
            <a:br>
              <a:rPr lang="de-DE"/>
            </a:br>
            <a:r>
              <a:rPr lang="de-DE"/>
              <a:t>über Menü:</a:t>
            </a:r>
            <a:br>
              <a:rPr lang="de-DE"/>
            </a:br>
            <a:r>
              <a:rPr lang="de-DE"/>
              <a:t>Einfügen | Grafik</a:t>
            </a:r>
            <a:br>
              <a:rPr lang="de-DE"/>
            </a:br>
            <a:r>
              <a:rPr lang="de-DE"/>
              <a:t>oder</a:t>
            </a:r>
            <a:br>
              <a:rPr lang="de-DE"/>
            </a:br>
            <a:r>
              <a:rPr lang="de-DE"/>
              <a:t>Textfeld Breite (23,1)</a:t>
            </a:r>
            <a:br>
              <a:rPr lang="de-DE"/>
            </a:br>
            <a:r>
              <a:rPr lang="de-DE"/>
              <a:t>verringern, dann</a:t>
            </a:r>
            <a:br>
              <a:rPr lang="de-DE"/>
            </a:br>
            <a:r>
              <a:rPr lang="de-DE"/>
              <a:t>Bild einfügen</a:t>
            </a:r>
            <a:br>
              <a:rPr lang="de-DE"/>
            </a:br>
            <a:r>
              <a:rPr lang="de-DE"/>
              <a:t>über den Bild</a:t>
            </a:r>
            <a:br>
              <a:rPr lang="de-DE"/>
            </a:br>
            <a:r>
              <a:rPr lang="de-DE"/>
              <a:t>Button, am Ende</a:t>
            </a:r>
            <a:br>
              <a:rPr lang="de-DE"/>
            </a:br>
            <a:r>
              <a:rPr lang="de-DE"/>
              <a:t>Folie zurücksetzen</a:t>
            </a:r>
            <a:br>
              <a:rPr lang="de-DE"/>
            </a:br>
            <a:r>
              <a:rPr lang="de-DE"/>
              <a:t>(Bitte als ersten</a:t>
            </a:r>
            <a:br>
              <a:rPr lang="de-DE"/>
            </a:br>
            <a:r>
              <a:rPr lang="de-DE"/>
              <a:t>Schritt durchführen)</a:t>
            </a:r>
            <a:endParaRPr lang="de-DE" dirty="0"/>
          </a:p>
        </p:txBody>
      </p:sp>
      <p:sp>
        <p:nvSpPr>
          <p:cNvPr id="2" name="Titel 1"/>
          <p:cNvSpPr>
            <a:spLocks noGrp="1"/>
          </p:cNvSpPr>
          <p:nvPr>
            <p:ph type="title" hasCustomPrompt="1"/>
          </p:nvPr>
        </p:nvSpPr>
        <p:spPr>
          <a:xfrm>
            <a:off x="1572124" y="4573809"/>
            <a:ext cx="18459796" cy="2134444"/>
          </a:xfrm>
          <a:noFill/>
          <a:ln>
            <a:noFill/>
          </a:ln>
        </p:spPr>
        <p:txBody>
          <a:bodyPr lIns="0" tIns="0" rIns="0"/>
          <a:lstStyle>
            <a:lvl1pPr algn="ctr">
              <a:defRPr sz="13300" cap="all" baseline="0"/>
            </a:lvl1pPr>
          </a:lstStyle>
          <a:p>
            <a:r>
              <a:rPr lang="de-DE"/>
              <a:t>Überschrift</a:t>
            </a:r>
          </a:p>
        </p:txBody>
      </p:sp>
      <p:sp>
        <p:nvSpPr>
          <p:cNvPr id="21" name="Textplatzhalter 20"/>
          <p:cNvSpPr>
            <a:spLocks noGrp="1"/>
          </p:cNvSpPr>
          <p:nvPr>
            <p:ph type="body" sz="quarter" idx="19" hasCustomPrompt="1"/>
          </p:nvPr>
        </p:nvSpPr>
        <p:spPr>
          <a:xfrm>
            <a:off x="20082635" y="1626244"/>
            <a:ext cx="1470698" cy="21649365"/>
          </a:xfrm>
        </p:spPr>
        <p:txBody>
          <a:bodyPr vert="vert270" anchor="b" anchorCtr="0"/>
          <a:lstStyle>
            <a:lvl1pPr marL="0" marR="0" indent="0" algn="r" defTabSz="2536315" rtl="0" eaLnBrk="1" fontAlgn="auto" latinLnBrk="0" hangingPunct="1">
              <a:lnSpc>
                <a:spcPct val="100000"/>
              </a:lnSpc>
              <a:spcBef>
                <a:spcPts val="0"/>
              </a:spcBef>
              <a:spcAft>
                <a:spcPts val="0"/>
              </a:spcAft>
              <a:buClrTx/>
              <a:buSzTx/>
              <a:buFont typeface="Arial" pitchFamily="34" charset="0"/>
              <a:buNone/>
              <a:tabLst/>
              <a:defRPr lang="de-DE" sz="9100" b="1" i="0" cap="all" baseline="0" smtClean="0">
                <a:solidFill>
                  <a:schemeClr val="bg1"/>
                </a:solidFill>
              </a:defRPr>
            </a:lvl1pPr>
            <a:lvl2pPr algn="r">
              <a:lnSpc>
                <a:spcPct val="100000"/>
              </a:lnSpc>
              <a:defRPr sz="9100" b="1" cap="all" baseline="0">
                <a:solidFill>
                  <a:schemeClr val="bg1"/>
                </a:solidFill>
              </a:defRPr>
            </a:lvl2pPr>
            <a:lvl3pPr algn="r">
              <a:lnSpc>
                <a:spcPct val="100000"/>
              </a:lnSpc>
              <a:defRPr sz="9100" b="1" cap="all" baseline="0">
                <a:solidFill>
                  <a:schemeClr val="bg1"/>
                </a:solidFill>
              </a:defRPr>
            </a:lvl3pPr>
            <a:lvl4pPr algn="r">
              <a:lnSpc>
                <a:spcPct val="100000"/>
              </a:lnSpc>
              <a:defRPr sz="9100" b="1" cap="all" baseline="0">
                <a:solidFill>
                  <a:schemeClr val="bg1"/>
                </a:solidFill>
              </a:defRPr>
            </a:lvl4pPr>
            <a:lvl5pPr algn="r">
              <a:lnSpc>
                <a:spcPct val="100000"/>
              </a:lnSpc>
              <a:defRPr sz="9100" b="1" cap="all" baseline="0">
                <a:solidFill>
                  <a:schemeClr val="bg1"/>
                </a:solidFill>
              </a:defRPr>
            </a:lvl5pPr>
            <a:lvl6pPr algn="r">
              <a:lnSpc>
                <a:spcPct val="100000"/>
              </a:lnSpc>
              <a:defRPr sz="9100" b="1" cap="all" baseline="0">
                <a:solidFill>
                  <a:schemeClr val="bg1"/>
                </a:solidFill>
              </a:defRPr>
            </a:lvl6pPr>
            <a:lvl7pPr algn="r">
              <a:lnSpc>
                <a:spcPct val="100000"/>
              </a:lnSpc>
              <a:defRPr sz="9100" b="1" cap="all" baseline="0">
                <a:solidFill>
                  <a:schemeClr val="bg1"/>
                </a:solidFill>
              </a:defRPr>
            </a:lvl7pPr>
            <a:lvl8pPr algn="r">
              <a:lnSpc>
                <a:spcPct val="100000"/>
              </a:lnSpc>
              <a:defRPr sz="9100" b="1" cap="all" baseline="0">
                <a:solidFill>
                  <a:schemeClr val="bg1"/>
                </a:solidFill>
              </a:defRPr>
            </a:lvl8pPr>
            <a:lvl9pPr algn="r">
              <a:lnSpc>
                <a:spcPct val="100000"/>
              </a:lnSpc>
              <a:defRPr sz="9100" b="1" cap="all" baseline="0">
                <a:solidFill>
                  <a:schemeClr val="bg1"/>
                </a:solidFill>
              </a:defRPr>
            </a:lvl9pPr>
          </a:lstStyle>
          <a:p>
            <a:pPr marL="0" marR="0" lvl="0" indent="0" algn="r" defTabSz="2536315" rtl="0" eaLnBrk="1" fontAlgn="auto" latinLnBrk="0" hangingPunct="1">
              <a:lnSpc>
                <a:spcPct val="100000"/>
              </a:lnSpc>
              <a:spcBef>
                <a:spcPts val="0"/>
              </a:spcBef>
              <a:spcAft>
                <a:spcPts val="0"/>
              </a:spcAft>
              <a:buClrTx/>
              <a:buSzTx/>
              <a:buFont typeface="Arial" pitchFamily="34" charset="0"/>
              <a:buNone/>
              <a:tabLst/>
              <a:defRPr/>
            </a:pPr>
            <a:r>
              <a:rPr lang="de-DE"/>
              <a:t>Ringvorlesung</a:t>
            </a:r>
          </a:p>
        </p:txBody>
      </p:sp>
      <p:sp>
        <p:nvSpPr>
          <p:cNvPr id="5" name="Textplatzhalter 4"/>
          <p:cNvSpPr>
            <a:spLocks noGrp="1"/>
          </p:cNvSpPr>
          <p:nvPr>
            <p:ph type="body" sz="quarter" idx="11" hasCustomPrompt="1"/>
          </p:nvPr>
        </p:nvSpPr>
        <p:spPr>
          <a:xfrm>
            <a:off x="9229899" y="6759075"/>
            <a:ext cx="10802022" cy="1219683"/>
          </a:xfrm>
        </p:spPr>
        <p:txBody>
          <a:bodyPr/>
          <a:lstStyle>
            <a:lvl1pPr>
              <a:lnSpc>
                <a:spcPct val="100000"/>
              </a:lnSpc>
              <a:defRPr sz="6300">
                <a:solidFill>
                  <a:schemeClr val="bg1"/>
                </a:solidFill>
              </a:defRPr>
            </a:lvl1pPr>
            <a:lvl2pPr>
              <a:lnSpc>
                <a:spcPct val="100000"/>
              </a:lnSpc>
              <a:defRPr sz="6300">
                <a:solidFill>
                  <a:schemeClr val="bg1"/>
                </a:solidFill>
              </a:defRPr>
            </a:lvl2pPr>
            <a:lvl3pPr>
              <a:lnSpc>
                <a:spcPct val="100000"/>
              </a:lnSpc>
              <a:defRPr sz="6300">
                <a:solidFill>
                  <a:schemeClr val="bg1"/>
                </a:solidFill>
              </a:defRPr>
            </a:lvl3pPr>
            <a:lvl4pPr>
              <a:lnSpc>
                <a:spcPct val="100000"/>
              </a:lnSpc>
              <a:defRPr sz="6300">
                <a:solidFill>
                  <a:schemeClr val="bg1"/>
                </a:solidFill>
              </a:defRPr>
            </a:lvl4pPr>
            <a:lvl5pPr>
              <a:lnSpc>
                <a:spcPct val="100000"/>
              </a:lnSpc>
              <a:defRPr sz="6300">
                <a:solidFill>
                  <a:schemeClr val="bg1"/>
                </a:solidFill>
              </a:defRPr>
            </a:lvl5pPr>
            <a:lvl6pPr>
              <a:lnSpc>
                <a:spcPct val="100000"/>
              </a:lnSpc>
              <a:defRPr sz="6300">
                <a:solidFill>
                  <a:schemeClr val="bg1"/>
                </a:solidFill>
              </a:defRPr>
            </a:lvl6pPr>
            <a:lvl7pPr>
              <a:lnSpc>
                <a:spcPct val="100000"/>
              </a:lnSpc>
              <a:defRPr sz="6300">
                <a:solidFill>
                  <a:schemeClr val="bg1"/>
                </a:solidFill>
              </a:defRPr>
            </a:lvl7pPr>
            <a:lvl8pPr>
              <a:lnSpc>
                <a:spcPct val="100000"/>
              </a:lnSpc>
              <a:defRPr sz="6300">
                <a:solidFill>
                  <a:schemeClr val="bg1"/>
                </a:solidFill>
              </a:defRPr>
            </a:lvl8pPr>
            <a:lvl9pPr>
              <a:lnSpc>
                <a:spcPct val="100000"/>
              </a:lnSpc>
              <a:defRPr sz="6300">
                <a:solidFill>
                  <a:schemeClr val="bg1"/>
                </a:solidFill>
              </a:defRPr>
            </a:lvl9pPr>
          </a:lstStyle>
          <a:p>
            <a:pPr lvl="0"/>
            <a:r>
              <a:rPr lang="de-DE"/>
              <a:t>Zweite Zeile</a:t>
            </a:r>
          </a:p>
        </p:txBody>
      </p:sp>
      <p:sp>
        <p:nvSpPr>
          <p:cNvPr id="58" name="Fußzeilenplatzhalter 57"/>
          <p:cNvSpPr>
            <a:spLocks noGrp="1"/>
          </p:cNvSpPr>
          <p:nvPr>
            <p:ph type="ftr" sz="quarter" idx="65"/>
          </p:nvPr>
        </p:nvSpPr>
        <p:spPr/>
        <p:txBody>
          <a:bodyPr/>
          <a:lstStyle/>
          <a:p>
            <a:r>
              <a:rPr lang="de-DE"/>
              <a:t>Foto: John Doe</a:t>
            </a:r>
          </a:p>
        </p:txBody>
      </p:sp>
      <p:sp>
        <p:nvSpPr>
          <p:cNvPr id="86" name="Textplatzhalter 4"/>
          <p:cNvSpPr>
            <a:spLocks noGrp="1"/>
          </p:cNvSpPr>
          <p:nvPr>
            <p:ph type="body" sz="quarter" idx="67" hasCustomPrompt="1"/>
          </p:nvPr>
        </p:nvSpPr>
        <p:spPr>
          <a:xfrm>
            <a:off x="1572124" y="2388547"/>
            <a:ext cx="18459796" cy="2083624"/>
          </a:xfrm>
        </p:spPr>
        <p:txBody>
          <a:bodyPr/>
          <a:lstStyle>
            <a:lvl1pPr algn="ctr">
              <a:lnSpc>
                <a:spcPct val="100000"/>
              </a:lnSpc>
              <a:defRPr sz="13300" b="1">
                <a:solidFill>
                  <a:schemeClr val="bg1"/>
                </a:solidFill>
              </a:defRPr>
            </a:lvl1pPr>
            <a:lvl2pPr algn="ctr">
              <a:lnSpc>
                <a:spcPct val="100000"/>
              </a:lnSpc>
              <a:defRPr sz="13300" b="1">
                <a:solidFill>
                  <a:schemeClr val="bg1"/>
                </a:solidFill>
              </a:defRPr>
            </a:lvl2pPr>
            <a:lvl3pPr algn="ctr">
              <a:lnSpc>
                <a:spcPct val="100000"/>
              </a:lnSpc>
              <a:defRPr sz="13300" b="1">
                <a:solidFill>
                  <a:schemeClr val="bg1"/>
                </a:solidFill>
              </a:defRPr>
            </a:lvl3pPr>
            <a:lvl4pPr algn="ctr">
              <a:lnSpc>
                <a:spcPct val="100000"/>
              </a:lnSpc>
              <a:defRPr sz="13300" b="1">
                <a:solidFill>
                  <a:schemeClr val="bg1"/>
                </a:solidFill>
              </a:defRPr>
            </a:lvl4pPr>
            <a:lvl5pPr algn="ctr">
              <a:lnSpc>
                <a:spcPct val="100000"/>
              </a:lnSpc>
              <a:defRPr sz="13300" b="1">
                <a:solidFill>
                  <a:schemeClr val="bg1"/>
                </a:solidFill>
              </a:defRPr>
            </a:lvl5pPr>
            <a:lvl6pPr algn="ctr">
              <a:lnSpc>
                <a:spcPct val="100000"/>
              </a:lnSpc>
              <a:defRPr sz="13300" b="1">
                <a:solidFill>
                  <a:schemeClr val="bg1"/>
                </a:solidFill>
              </a:defRPr>
            </a:lvl6pPr>
            <a:lvl7pPr algn="ctr">
              <a:lnSpc>
                <a:spcPct val="100000"/>
              </a:lnSpc>
              <a:defRPr sz="13300" b="1">
                <a:solidFill>
                  <a:schemeClr val="bg1"/>
                </a:solidFill>
              </a:defRPr>
            </a:lvl7pPr>
            <a:lvl8pPr algn="ctr">
              <a:lnSpc>
                <a:spcPct val="100000"/>
              </a:lnSpc>
              <a:defRPr sz="13300" b="1">
                <a:solidFill>
                  <a:schemeClr val="bg1"/>
                </a:solidFill>
              </a:defRPr>
            </a:lvl8pPr>
            <a:lvl9pPr algn="ctr">
              <a:lnSpc>
                <a:spcPct val="100000"/>
              </a:lnSpc>
              <a:defRPr sz="13300" b="1">
                <a:solidFill>
                  <a:schemeClr val="bg1"/>
                </a:solidFill>
              </a:defRPr>
            </a:lvl9pPr>
          </a:lstStyle>
          <a:p>
            <a:pPr lvl="0"/>
            <a:r>
              <a:rPr lang="de-DE"/>
              <a:t>Überschrift</a:t>
            </a:r>
          </a:p>
        </p:txBody>
      </p:sp>
      <p:sp>
        <p:nvSpPr>
          <p:cNvPr id="88" name="Textplatzhalter 87"/>
          <p:cNvSpPr>
            <a:spLocks noGrp="1"/>
          </p:cNvSpPr>
          <p:nvPr>
            <p:ph type="body" sz="quarter" idx="68" hasCustomPrompt="1"/>
          </p:nvPr>
        </p:nvSpPr>
        <p:spPr>
          <a:xfrm>
            <a:off x="1572125" y="8182037"/>
            <a:ext cx="11714870" cy="14890291"/>
          </a:xfrm>
          <a:solidFill>
            <a:schemeClr val="bg1">
              <a:alpha val="50000"/>
            </a:schemeClr>
          </a:solidFill>
        </p:spPr>
        <p:txBody>
          <a:bodyPr lIns="4419923" tIns="555647" rIns="454621"/>
          <a:lstStyle>
            <a:lvl1pPr marL="0" marR="0" indent="0" algn="just" defTabSz="2536315" rtl="0" eaLnBrk="1" fontAlgn="auto" latinLnBrk="0" hangingPunct="1">
              <a:lnSpc>
                <a:spcPts val="2863"/>
              </a:lnSpc>
              <a:spcBef>
                <a:spcPts val="0"/>
              </a:spcBef>
              <a:spcAft>
                <a:spcPts val="1134"/>
              </a:spcAft>
              <a:buClrTx/>
              <a:buSzTx/>
              <a:buFont typeface="Arial" pitchFamily="34" charset="0"/>
              <a:buNone/>
              <a:tabLst/>
              <a:defRPr sz="2400" baseline="0"/>
            </a:lvl1pPr>
            <a:lvl2pPr algn="just">
              <a:lnSpc>
                <a:spcPts val="2863"/>
              </a:lnSpc>
              <a:spcAft>
                <a:spcPts val="1263"/>
              </a:spcAft>
              <a:defRPr sz="2400"/>
            </a:lvl2pPr>
            <a:lvl3pPr algn="just">
              <a:lnSpc>
                <a:spcPts val="2863"/>
              </a:lnSpc>
              <a:spcAft>
                <a:spcPts val="1263"/>
              </a:spcAft>
              <a:defRPr sz="2400"/>
            </a:lvl3pPr>
            <a:lvl4pPr algn="just">
              <a:lnSpc>
                <a:spcPts val="2863"/>
              </a:lnSpc>
              <a:spcAft>
                <a:spcPts val="1263"/>
              </a:spcAft>
              <a:defRPr sz="2400"/>
            </a:lvl4pPr>
            <a:lvl5pPr algn="just">
              <a:lnSpc>
                <a:spcPts val="2863"/>
              </a:lnSpc>
              <a:spcAft>
                <a:spcPts val="1263"/>
              </a:spcAft>
              <a:defRPr sz="2400"/>
            </a:lvl5pPr>
            <a:lvl6pPr algn="just">
              <a:lnSpc>
                <a:spcPts val="2863"/>
              </a:lnSpc>
              <a:spcAft>
                <a:spcPts val="1263"/>
              </a:spcAft>
              <a:defRPr sz="2400"/>
            </a:lvl6pPr>
            <a:lvl7pPr algn="just">
              <a:lnSpc>
                <a:spcPts val="2863"/>
              </a:lnSpc>
              <a:spcAft>
                <a:spcPts val="1263"/>
              </a:spcAft>
              <a:defRPr sz="2400"/>
            </a:lvl7pPr>
            <a:lvl8pPr algn="just">
              <a:lnSpc>
                <a:spcPts val="2863"/>
              </a:lnSpc>
              <a:spcAft>
                <a:spcPts val="1263"/>
              </a:spcAft>
              <a:defRPr sz="2400"/>
            </a:lvl8pPr>
            <a:lvl9pPr algn="just">
              <a:lnSpc>
                <a:spcPts val="2863"/>
              </a:lnSpc>
              <a:spcAft>
                <a:spcPts val="1263"/>
              </a:spcAft>
              <a:defRPr sz="2400"/>
            </a:lvl9pPr>
          </a:lstStyle>
          <a:p>
            <a:pPr lvl="0"/>
            <a:r>
              <a:rPr lang="de-DE"/>
              <a:t>Aenean massa. Cum sociis natoque penatibus et magnis dis parturient montes, nascetur ridiculus mus.</a:t>
            </a:r>
          </a:p>
          <a:p>
            <a:pPr lvl="0"/>
            <a:r>
              <a:rPr lang="de-DE"/>
              <a:t>Aenean massa. Cum sociis natoque penatibus et magnis dis parturient montes, nascetur ridiculus mus.</a:t>
            </a:r>
          </a:p>
          <a:p>
            <a:pPr lvl="0"/>
            <a:r>
              <a:rPr lang="de-DE"/>
              <a:t>Aenean massa. Cum sociis natoque penatibus et magnis dis parturient montes, nascetur ridiculus mus.</a:t>
            </a:r>
          </a:p>
          <a:p>
            <a:pPr lvl="0"/>
            <a:r>
              <a:rPr lang="de-DE"/>
              <a:t>Aenean massa. Cum sociis natoque penatibus et magnis dis parturient montes, nascetur ridiculus mus.</a:t>
            </a:r>
          </a:p>
          <a:p>
            <a:pPr lvl="0"/>
            <a:r>
              <a:rPr lang="de-DE"/>
              <a:t>Aenean massa. Cum sociis natoque penatibus et magnis dis parturient montes, nascetur ridiculus mus.</a:t>
            </a:r>
          </a:p>
          <a:p>
            <a:pPr marL="0" marR="0" lvl="0" indent="0" algn="just" defTabSz="2536315" rtl="0" eaLnBrk="1" fontAlgn="auto" latinLnBrk="0" hangingPunct="1">
              <a:lnSpc>
                <a:spcPts val="2863"/>
              </a:lnSpc>
              <a:spcBef>
                <a:spcPts val="0"/>
              </a:spcBef>
              <a:spcAft>
                <a:spcPts val="1134"/>
              </a:spcAft>
              <a:buClrTx/>
              <a:buSzTx/>
              <a:buFont typeface="Arial" pitchFamily="34" charset="0"/>
              <a:buNone/>
              <a:tabLst/>
              <a:defRPr/>
            </a:pPr>
            <a:r>
              <a:rPr lang="de-DE"/>
              <a:t>Aenean massa. Cum sociis natoque penatibus et magnis dis parturient montes, nascetur ridiculus mus.</a:t>
            </a:r>
          </a:p>
          <a:p>
            <a:pPr marL="0" marR="0" lvl="0" indent="0" algn="just" defTabSz="2536315" rtl="0" eaLnBrk="1" fontAlgn="auto" latinLnBrk="0" hangingPunct="1">
              <a:lnSpc>
                <a:spcPts val="2863"/>
              </a:lnSpc>
              <a:spcBef>
                <a:spcPts val="0"/>
              </a:spcBef>
              <a:spcAft>
                <a:spcPts val="1134"/>
              </a:spcAft>
              <a:buClrTx/>
              <a:buSzTx/>
              <a:buFont typeface="Arial" pitchFamily="34" charset="0"/>
              <a:buNone/>
              <a:tabLst/>
              <a:defRPr/>
            </a:pPr>
            <a:r>
              <a:rPr lang="de-DE"/>
              <a:t>Aenean massa. Cum sociis natoque penatibus et magnis dis parturient montes, nascetur ridiculus mus.</a:t>
            </a:r>
          </a:p>
          <a:p>
            <a:pPr marL="0" marR="0" lvl="0" indent="0" algn="just" defTabSz="2536315" rtl="0" eaLnBrk="1" fontAlgn="auto" latinLnBrk="0" hangingPunct="1">
              <a:lnSpc>
                <a:spcPts val="2863"/>
              </a:lnSpc>
              <a:spcBef>
                <a:spcPts val="0"/>
              </a:spcBef>
              <a:spcAft>
                <a:spcPts val="1134"/>
              </a:spcAft>
              <a:buClrTx/>
              <a:buSzTx/>
              <a:buFont typeface="Arial" pitchFamily="34" charset="0"/>
              <a:buNone/>
              <a:tabLst/>
              <a:defRPr/>
            </a:pPr>
            <a:r>
              <a:rPr lang="de-DE"/>
              <a:t>Aenean massa. Cum sociis natoque penatibus et magnis dis parturient montes, nascetur ridiculus mus.</a:t>
            </a:r>
          </a:p>
          <a:p>
            <a:pPr marL="0" marR="0" lvl="0" indent="0" algn="just" defTabSz="2536315" rtl="0" eaLnBrk="1" fontAlgn="auto" latinLnBrk="0" hangingPunct="1">
              <a:lnSpc>
                <a:spcPts val="2863"/>
              </a:lnSpc>
              <a:spcBef>
                <a:spcPts val="0"/>
              </a:spcBef>
              <a:spcAft>
                <a:spcPts val="1134"/>
              </a:spcAft>
              <a:buClrTx/>
              <a:buSzTx/>
              <a:buFont typeface="Arial" pitchFamily="34" charset="0"/>
              <a:buNone/>
              <a:tabLst/>
              <a:defRPr/>
            </a:pPr>
            <a:r>
              <a:rPr lang="de-DE"/>
              <a:t>Aenean massa. Cum sociis natoque penatibus et magnis dis parturient montes, nascetur ridiculus mus.</a:t>
            </a:r>
          </a:p>
          <a:p>
            <a:pPr marL="0" marR="0" lvl="0" indent="0" algn="just" defTabSz="2536315" rtl="0" eaLnBrk="1" fontAlgn="auto" latinLnBrk="0" hangingPunct="1">
              <a:lnSpc>
                <a:spcPts val="2863"/>
              </a:lnSpc>
              <a:spcBef>
                <a:spcPts val="0"/>
              </a:spcBef>
              <a:spcAft>
                <a:spcPts val="1134"/>
              </a:spcAft>
              <a:buClrTx/>
              <a:buSzTx/>
              <a:buFont typeface="Arial" pitchFamily="34" charset="0"/>
              <a:buNone/>
              <a:tabLst/>
              <a:defRPr/>
            </a:pPr>
            <a:r>
              <a:rPr lang="de-DE"/>
              <a:t>Aenean massa. Cum sociis natoque penatibus et magnis dis parturient montes, nascetur ridiculus mus.</a:t>
            </a:r>
          </a:p>
          <a:p>
            <a:pPr marL="0" marR="0" lvl="0" indent="0" algn="just" defTabSz="2536315" rtl="0" eaLnBrk="1" fontAlgn="auto" latinLnBrk="0" hangingPunct="1">
              <a:lnSpc>
                <a:spcPts val="2863"/>
              </a:lnSpc>
              <a:spcBef>
                <a:spcPts val="0"/>
              </a:spcBef>
              <a:spcAft>
                <a:spcPts val="1134"/>
              </a:spcAft>
              <a:buClrTx/>
              <a:buSzTx/>
              <a:buFont typeface="Arial" pitchFamily="34" charset="0"/>
              <a:buNone/>
              <a:tabLst/>
              <a:defRPr/>
            </a:pPr>
            <a:r>
              <a:rPr lang="de-DE"/>
              <a:t>Aenean massa. Cum sociis natoque penatibus et magnis dis parturient montes, nascetur ridiculus mus.</a:t>
            </a:r>
          </a:p>
        </p:txBody>
      </p:sp>
      <p:sp>
        <p:nvSpPr>
          <p:cNvPr id="90" name="Textplatzhalter 20"/>
          <p:cNvSpPr>
            <a:spLocks noGrp="1"/>
          </p:cNvSpPr>
          <p:nvPr>
            <p:ph type="body" sz="quarter" idx="69" hasCustomPrompt="1"/>
          </p:nvPr>
        </p:nvSpPr>
        <p:spPr>
          <a:xfrm>
            <a:off x="1212058" y="8182037"/>
            <a:ext cx="1470698" cy="14890291"/>
          </a:xfrm>
        </p:spPr>
        <p:txBody>
          <a:bodyPr vert="vert270" anchor="b" anchorCtr="0"/>
          <a:lstStyle>
            <a:lvl1pPr marL="0" marR="0" indent="0" algn="r" defTabSz="2536315" rtl="0" eaLnBrk="1" fontAlgn="auto" latinLnBrk="0" hangingPunct="1">
              <a:lnSpc>
                <a:spcPct val="100000"/>
              </a:lnSpc>
              <a:spcBef>
                <a:spcPts val="0"/>
              </a:spcBef>
              <a:spcAft>
                <a:spcPts val="0"/>
              </a:spcAft>
              <a:buClrTx/>
              <a:buSzTx/>
              <a:buFont typeface="Arial" pitchFamily="34" charset="0"/>
              <a:buNone/>
              <a:tabLst/>
              <a:defRPr lang="de-DE" sz="9100" b="1" i="0" cap="all" baseline="0" smtClean="0">
                <a:solidFill>
                  <a:schemeClr val="bg1"/>
                </a:solidFill>
              </a:defRPr>
            </a:lvl1pPr>
            <a:lvl2pPr algn="r">
              <a:lnSpc>
                <a:spcPct val="100000"/>
              </a:lnSpc>
              <a:defRPr sz="9100" b="1" cap="all" baseline="0">
                <a:solidFill>
                  <a:schemeClr val="bg1"/>
                </a:solidFill>
              </a:defRPr>
            </a:lvl2pPr>
            <a:lvl3pPr algn="r">
              <a:lnSpc>
                <a:spcPct val="100000"/>
              </a:lnSpc>
              <a:defRPr sz="9100" b="1" cap="all" baseline="0">
                <a:solidFill>
                  <a:schemeClr val="bg1"/>
                </a:solidFill>
              </a:defRPr>
            </a:lvl3pPr>
            <a:lvl4pPr algn="r">
              <a:lnSpc>
                <a:spcPct val="100000"/>
              </a:lnSpc>
              <a:defRPr sz="9100" b="1" cap="all" baseline="0">
                <a:solidFill>
                  <a:schemeClr val="bg1"/>
                </a:solidFill>
              </a:defRPr>
            </a:lvl4pPr>
            <a:lvl5pPr algn="r">
              <a:lnSpc>
                <a:spcPct val="100000"/>
              </a:lnSpc>
              <a:defRPr sz="9100" b="1" cap="all" baseline="0">
                <a:solidFill>
                  <a:schemeClr val="bg1"/>
                </a:solidFill>
              </a:defRPr>
            </a:lvl5pPr>
            <a:lvl6pPr algn="r">
              <a:lnSpc>
                <a:spcPct val="100000"/>
              </a:lnSpc>
              <a:defRPr sz="9100" b="1" cap="all" baseline="0">
                <a:solidFill>
                  <a:schemeClr val="bg1"/>
                </a:solidFill>
              </a:defRPr>
            </a:lvl6pPr>
            <a:lvl7pPr algn="r">
              <a:lnSpc>
                <a:spcPct val="100000"/>
              </a:lnSpc>
              <a:defRPr sz="9100" b="1" cap="all" baseline="0">
                <a:solidFill>
                  <a:schemeClr val="bg1"/>
                </a:solidFill>
              </a:defRPr>
            </a:lvl7pPr>
            <a:lvl8pPr algn="r">
              <a:lnSpc>
                <a:spcPct val="100000"/>
              </a:lnSpc>
              <a:defRPr sz="9100" b="1" cap="all" baseline="0">
                <a:solidFill>
                  <a:schemeClr val="bg1"/>
                </a:solidFill>
              </a:defRPr>
            </a:lvl8pPr>
            <a:lvl9pPr algn="r">
              <a:lnSpc>
                <a:spcPct val="100000"/>
              </a:lnSpc>
              <a:defRPr sz="9100" b="1" cap="all" baseline="0">
                <a:solidFill>
                  <a:schemeClr val="bg1"/>
                </a:solidFill>
              </a:defRPr>
            </a:lvl9pPr>
          </a:lstStyle>
          <a:p>
            <a:pPr marL="0" marR="0" lvl="0" indent="0" algn="r" defTabSz="2536315" rtl="0" eaLnBrk="1" fontAlgn="auto" latinLnBrk="0" hangingPunct="1">
              <a:lnSpc>
                <a:spcPct val="100000"/>
              </a:lnSpc>
              <a:spcBef>
                <a:spcPts val="0"/>
              </a:spcBef>
              <a:spcAft>
                <a:spcPts val="0"/>
              </a:spcAft>
              <a:buClrTx/>
              <a:buSzTx/>
              <a:buFont typeface="Arial" pitchFamily="34" charset="0"/>
              <a:buNone/>
              <a:tabLst/>
              <a:defRPr/>
            </a:pPr>
            <a:r>
              <a:rPr lang="de-DE"/>
              <a:t>           Text</a:t>
            </a:r>
          </a:p>
        </p:txBody>
      </p:sp>
      <p:sp>
        <p:nvSpPr>
          <p:cNvPr id="91" name="Textfeld 56"/>
          <p:cNvSpPr txBox="1"/>
          <p:nvPr userDrawn="1"/>
        </p:nvSpPr>
        <p:spPr>
          <a:xfrm rot="10800000" flipH="1" flipV="1">
            <a:off x="21756188" y="27188757"/>
            <a:ext cx="6592784" cy="1981984"/>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Logo einfügen über den </a:t>
            </a:r>
            <a:r>
              <a:rPr lang="de-DE" b="1"/>
              <a:t>Bild Button</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(Grafik aus Datei einfügen)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ggf. </a:t>
            </a:r>
            <a:r>
              <a:rPr lang="de-DE" b="1"/>
              <a:t>Größe anpassen </a:t>
            </a:r>
            <a:r>
              <a:rPr lang="de-DE"/>
              <a:t>–</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wenn </a:t>
            </a:r>
            <a:r>
              <a:rPr lang="de-DE" b="1"/>
              <a:t>nicht benötigt</a:t>
            </a:r>
            <a:r>
              <a:rPr lang="de-DE"/>
              <a:t>,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Platzhalter </a:t>
            </a:r>
            <a:r>
              <a:rPr lang="de-DE" b="1"/>
              <a:t>löschen</a:t>
            </a:r>
            <a:endParaRPr lang="de-DE" sz="2500" b="1" baseline="0">
              <a:solidFill>
                <a:schemeClr val="tx1"/>
              </a:solidFill>
            </a:endParaRPr>
          </a:p>
          <a:p>
            <a:pPr algn="l"/>
            <a:endParaRPr lang="de-DE" sz="2500" b="1" dirty="0">
              <a:solidFill>
                <a:schemeClr val="tx1"/>
              </a:solidFill>
            </a:endParaRPr>
          </a:p>
        </p:txBody>
      </p:sp>
      <p:sp>
        <p:nvSpPr>
          <p:cNvPr id="85" name="Textplatzhalter 24"/>
          <p:cNvSpPr>
            <a:spLocks noGrp="1"/>
          </p:cNvSpPr>
          <p:nvPr>
            <p:ph type="body" sz="quarter" idx="20" hasCustomPrompt="1"/>
          </p:nvPr>
        </p:nvSpPr>
        <p:spPr>
          <a:xfrm>
            <a:off x="2" y="24292009"/>
            <a:ext cx="21604047" cy="6200053"/>
          </a:xfrm>
          <a:solidFill>
            <a:srgbClr val="85868B"/>
          </a:solidFill>
        </p:spPr>
        <p:txBody>
          <a:bodyPr lIns="1565915" tIns="606161"/>
          <a:lstStyle>
            <a:lvl1pPr>
              <a:lnSpc>
                <a:spcPts val="2525"/>
              </a:lnSpc>
              <a:spcAft>
                <a:spcPts val="0"/>
              </a:spcAft>
              <a:defRPr>
                <a:solidFill>
                  <a:schemeClr val="bg1"/>
                </a:solidFill>
              </a:defRPr>
            </a:lvl1pPr>
            <a:lvl2pPr>
              <a:lnSpc>
                <a:spcPct val="100000"/>
              </a:lnSpc>
              <a:spcBef>
                <a:spcPts val="4210"/>
              </a:spcBef>
              <a:defRPr sz="2000">
                <a:solidFill>
                  <a:schemeClr val="bg1"/>
                </a:solidFill>
              </a:defRPr>
            </a:lvl2pPr>
            <a:lvl3pPr>
              <a:lnSpc>
                <a:spcPct val="100000"/>
              </a:lnSpc>
              <a:defRPr sz="2000">
                <a:solidFill>
                  <a:schemeClr val="bg1"/>
                </a:solidFill>
              </a:defRPr>
            </a:lvl3pPr>
            <a:lvl4pPr>
              <a:lnSpc>
                <a:spcPct val="100000"/>
              </a:lnSpc>
              <a:defRPr sz="2000">
                <a:solidFill>
                  <a:schemeClr val="bg1"/>
                </a:solidFill>
              </a:defRPr>
            </a:lvl4pPr>
            <a:lvl5pPr>
              <a:lnSpc>
                <a:spcPct val="100000"/>
              </a:lnSpc>
              <a:defRPr sz="2000">
                <a:solidFill>
                  <a:schemeClr val="bg1"/>
                </a:solidFill>
              </a:defRPr>
            </a:lvl5pPr>
            <a:lvl6pPr>
              <a:lnSpc>
                <a:spcPct val="100000"/>
              </a:lnSpc>
              <a:defRPr sz="2000">
                <a:solidFill>
                  <a:schemeClr val="bg1"/>
                </a:solidFill>
              </a:defRPr>
            </a:lvl6pPr>
            <a:lvl7pPr>
              <a:lnSpc>
                <a:spcPct val="100000"/>
              </a:lnSpc>
              <a:defRPr sz="2000">
                <a:solidFill>
                  <a:schemeClr val="bg1"/>
                </a:solidFill>
              </a:defRPr>
            </a:lvl7pPr>
            <a:lvl8pPr>
              <a:lnSpc>
                <a:spcPct val="100000"/>
              </a:lnSpc>
              <a:defRPr sz="2000">
                <a:solidFill>
                  <a:schemeClr val="bg1"/>
                </a:solidFill>
              </a:defRPr>
            </a:lvl8pPr>
            <a:lvl9pPr>
              <a:lnSpc>
                <a:spcPct val="100000"/>
              </a:lnSpc>
              <a:defRPr sz="2000">
                <a:solidFill>
                  <a:schemeClr val="bg1"/>
                </a:solidFill>
              </a:defRPr>
            </a:lvl9pPr>
          </a:lstStyle>
          <a:p>
            <a:pPr lvl="0"/>
            <a:r>
              <a:rPr lang="de-DE"/>
              <a:t>Adresse | Kooperationspartner</a:t>
            </a:r>
          </a:p>
        </p:txBody>
      </p:sp>
      <p:sp>
        <p:nvSpPr>
          <p:cNvPr id="87" name="Textplatzhalter 7"/>
          <p:cNvSpPr>
            <a:spLocks noGrp="1" noChangeAspect="1"/>
          </p:cNvSpPr>
          <p:nvPr>
            <p:ph type="body" sz="quarter" idx="22" hasCustomPrompt="1"/>
          </p:nvPr>
        </p:nvSpPr>
        <p:spPr>
          <a:xfrm>
            <a:off x="16279105" y="24647754"/>
            <a:ext cx="5324941" cy="1574414"/>
          </a:xfrm>
          <a:prstGeom prst="rect">
            <a:avLst/>
          </a:prstGeom>
          <a:solidFill>
            <a:schemeClr val="tx2"/>
          </a:solidFill>
          <a:ln w="6350" cap="sq">
            <a:noFill/>
            <a:miter lim="800000"/>
          </a:ln>
          <a:effectLst>
            <a:outerShdw blurRad="381000" dist="190500" dir="2700000" algn="tl" rotWithShape="0">
              <a:prstClr val="black">
                <a:alpha val="30000"/>
              </a:prstClr>
            </a:outerShdw>
          </a:effectLst>
        </p:spPr>
        <p:txBody>
          <a:bodyPr lIns="5591875" tIns="0" rIns="0" bIns="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300" b="0" baseline="0">
                <a:solidFill>
                  <a:schemeClr val="bg1"/>
                </a:solidFill>
                <a:latin typeface="+mn-lt"/>
              </a:defRPr>
            </a:lvl1pPr>
            <a:lvl2pPr>
              <a:defRPr sz="300">
                <a:solidFill>
                  <a:schemeClr val="bg1"/>
                </a:solidFill>
                <a:latin typeface="+mn-lt"/>
              </a:defRPr>
            </a:lvl2pPr>
            <a:lvl3pPr>
              <a:defRPr sz="300">
                <a:solidFill>
                  <a:schemeClr val="bg1"/>
                </a:solidFill>
                <a:latin typeface="+mn-lt"/>
              </a:defRPr>
            </a:lvl3pPr>
            <a:lvl4pPr>
              <a:defRPr sz="300">
                <a:solidFill>
                  <a:schemeClr val="bg1"/>
                </a:solidFill>
                <a:latin typeface="+mn-lt"/>
              </a:defRPr>
            </a:lvl4pPr>
            <a:lvl5pPr>
              <a:defRPr sz="300">
                <a:solidFill>
                  <a:schemeClr val="bg1"/>
                </a:solidFill>
                <a:latin typeface="+mn-lt"/>
              </a:defRPr>
            </a:lvl5pPr>
            <a:lvl6pPr>
              <a:defRPr sz="300">
                <a:solidFill>
                  <a:schemeClr val="bg1"/>
                </a:solidFill>
              </a:defRPr>
            </a:lvl6pPr>
            <a:lvl7pPr>
              <a:defRPr sz="300">
                <a:solidFill>
                  <a:schemeClr val="bg1"/>
                </a:solidFill>
                <a:latin typeface="+mn-lt"/>
              </a:defRPr>
            </a:lvl7pPr>
            <a:lvl8pPr>
              <a:defRPr sz="300">
                <a:solidFill>
                  <a:schemeClr val="bg1"/>
                </a:solidFill>
              </a:defRPr>
            </a:lvl8pPr>
            <a:lvl9pPr>
              <a:defRPr sz="300">
                <a:solidFill>
                  <a:schemeClr val="bg1"/>
                </a:solidFill>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p>
        </p:txBody>
      </p:sp>
      <p:sp>
        <p:nvSpPr>
          <p:cNvPr id="89" name="Textplatzhalter 10"/>
          <p:cNvSpPr>
            <a:spLocks noGrp="1" noChangeAspect="1"/>
          </p:cNvSpPr>
          <p:nvPr>
            <p:ph type="body" sz="quarter" idx="23" hasCustomPrompt="1"/>
          </p:nvPr>
        </p:nvSpPr>
        <p:spPr>
          <a:xfrm>
            <a:off x="16583389" y="24779378"/>
            <a:ext cx="3664408" cy="1311159"/>
          </a:xfrm>
          <a:prstGeom prst="rect">
            <a:avLst/>
          </a:prstGeom>
          <a:blipFill>
            <a:blip r:embed="rId2" cstate="print"/>
            <a:stretch>
              <a:fillRect/>
            </a:stretch>
          </a:blipFill>
        </p:spPr>
        <p:txBody>
          <a:bodyPr lIns="7021364" tIns="0" rIns="0" bIns="126815"/>
          <a:lstStyle>
            <a:lvl1pPr>
              <a:defRPr sz="300" b="1" i="0" baseline="0">
                <a:solidFill>
                  <a:schemeClr val="bg1"/>
                </a:solidFill>
                <a:latin typeface="+mn-lt"/>
              </a:defRPr>
            </a:lvl1pPr>
            <a:lvl2pPr>
              <a:defRPr sz="300" b="1" i="0" baseline="0">
                <a:solidFill>
                  <a:schemeClr val="bg1"/>
                </a:solidFill>
                <a:latin typeface="+mn-lt"/>
              </a:defRPr>
            </a:lvl2pPr>
            <a:lvl3pPr>
              <a:defRPr sz="300" b="1" i="0" baseline="0">
                <a:solidFill>
                  <a:schemeClr val="bg1"/>
                </a:solidFill>
                <a:latin typeface="+mn-lt"/>
              </a:defRPr>
            </a:lvl3pPr>
            <a:lvl4pPr>
              <a:defRPr sz="300" b="1" i="0" baseline="0">
                <a:solidFill>
                  <a:schemeClr val="bg1"/>
                </a:solidFill>
                <a:latin typeface="+mn-lt"/>
              </a:defRPr>
            </a:lvl4pPr>
            <a:lvl5pPr>
              <a:defRPr sz="300" b="1" i="0" baseline="0">
                <a:solidFill>
                  <a:schemeClr val="bg1"/>
                </a:solidFill>
                <a:latin typeface="+mn-lt"/>
              </a:defRPr>
            </a:lvl5pPr>
            <a:lvl6pPr>
              <a:defRPr sz="300" b="1" i="0" baseline="0">
                <a:solidFill>
                  <a:schemeClr val="bg1"/>
                </a:solidFill>
                <a:latin typeface="+mn-lt"/>
              </a:defRPr>
            </a:lvl6pPr>
            <a:lvl7pPr>
              <a:defRPr sz="300" b="1" i="0" baseline="0">
                <a:solidFill>
                  <a:schemeClr val="bg1"/>
                </a:solidFill>
                <a:latin typeface="+mn-lt"/>
              </a:defRPr>
            </a:lvl7pPr>
            <a:lvl8pPr>
              <a:defRPr sz="300" b="1" i="0" baseline="0">
                <a:solidFill>
                  <a:schemeClr val="bg1"/>
                </a:solidFill>
                <a:latin typeface="+mn-lt"/>
              </a:defRPr>
            </a:lvl8pPr>
            <a:lvl9pPr>
              <a:defRPr sz="300" b="1" i="0" baseline="0">
                <a:solidFill>
                  <a:schemeClr val="bg1"/>
                </a:solidFill>
                <a:latin typeface="+mn-lt"/>
              </a:defRPr>
            </a:lvl9pPr>
          </a:lstStyle>
          <a:p>
            <a:pPr lvl="0"/>
            <a:r>
              <a:rPr lang="de-DE"/>
              <a:t>                                                                       </a:t>
            </a:r>
          </a:p>
        </p:txBody>
      </p:sp>
      <p:sp>
        <p:nvSpPr>
          <p:cNvPr id="92" name="Textplatzhalter 12"/>
          <p:cNvSpPr>
            <a:spLocks noGrp="1"/>
          </p:cNvSpPr>
          <p:nvPr>
            <p:ph type="body" sz="quarter" idx="21" hasCustomPrompt="1"/>
          </p:nvPr>
        </p:nvSpPr>
        <p:spPr>
          <a:xfrm>
            <a:off x="10812166" y="24647751"/>
            <a:ext cx="5172800" cy="1575424"/>
          </a:xfrm>
          <a:prstGeom prst="rect">
            <a:avLst/>
          </a:prstGeom>
          <a:solidFill>
            <a:srgbClr val="919296"/>
          </a:solidFill>
          <a:effectLst>
            <a:outerShdw blurRad="381000" dist="190500" dir="2700000" algn="tl" rotWithShape="0">
              <a:prstClr val="black">
                <a:alpha val="30000"/>
              </a:prstClr>
            </a:outerShdw>
          </a:effectLst>
        </p:spPr>
        <p:txBody>
          <a:bodyPr lIns="303080" tIns="189724" rIns="303080" bIns="126815"/>
          <a:lstStyle>
            <a:lvl1pPr>
              <a:lnSpc>
                <a:spcPts val="3086"/>
              </a:lnSpc>
              <a:defRPr sz="2200" b="1" baseline="0">
                <a:solidFill>
                  <a:schemeClr val="bg1"/>
                </a:solidFill>
              </a:defRPr>
            </a:lvl1pPr>
            <a:lvl2pPr>
              <a:lnSpc>
                <a:spcPts val="3086"/>
              </a:lnSpc>
              <a:defRPr sz="2200">
                <a:solidFill>
                  <a:schemeClr val="bg1"/>
                </a:solidFill>
              </a:defRPr>
            </a:lvl2pPr>
            <a:lvl3pPr>
              <a:lnSpc>
                <a:spcPts val="3086"/>
              </a:lnSpc>
              <a:defRPr sz="2200">
                <a:solidFill>
                  <a:schemeClr val="bg1"/>
                </a:solidFill>
              </a:defRPr>
            </a:lvl3pPr>
            <a:lvl4pPr>
              <a:lnSpc>
                <a:spcPts val="3086"/>
              </a:lnSpc>
              <a:defRPr sz="2200">
                <a:solidFill>
                  <a:schemeClr val="bg1"/>
                </a:solidFill>
              </a:defRPr>
            </a:lvl4pPr>
            <a:lvl5pPr>
              <a:lnSpc>
                <a:spcPts val="3086"/>
              </a:lnSpc>
              <a:defRPr sz="2200">
                <a:solidFill>
                  <a:schemeClr val="bg1"/>
                </a:solidFill>
              </a:defRPr>
            </a:lvl5pPr>
            <a:lvl6pPr>
              <a:lnSpc>
                <a:spcPts val="3086"/>
              </a:lnSpc>
              <a:defRPr sz="2200">
                <a:solidFill>
                  <a:schemeClr val="bg1"/>
                </a:solidFill>
              </a:defRPr>
            </a:lvl6pPr>
            <a:lvl7pPr>
              <a:lnSpc>
                <a:spcPts val="3086"/>
              </a:lnSpc>
              <a:defRPr sz="2200">
                <a:solidFill>
                  <a:schemeClr val="bg1"/>
                </a:solidFill>
              </a:defRPr>
            </a:lvl7pPr>
            <a:lvl8pPr>
              <a:lnSpc>
                <a:spcPts val="3086"/>
              </a:lnSpc>
              <a:defRPr sz="2200">
                <a:solidFill>
                  <a:schemeClr val="bg1"/>
                </a:solidFill>
              </a:defRPr>
            </a:lvl8pPr>
            <a:lvl9pPr>
              <a:lnSpc>
                <a:spcPts val="3086"/>
              </a:lnSpc>
              <a:defRPr sz="2200">
                <a:solidFill>
                  <a:schemeClr val="bg1"/>
                </a:solidFill>
              </a:defRPr>
            </a:lvl9pPr>
          </a:lstStyle>
          <a:p>
            <a:pPr lvl="0"/>
            <a:r>
              <a:rPr lang="de-DE"/>
              <a:t>Studiengang</a:t>
            </a:r>
            <a:br>
              <a:rPr lang="de-DE"/>
            </a:br>
            <a:r>
              <a:rPr lang="de-DE"/>
              <a:t>Fachbereich X (max. 3 Zeilen)</a:t>
            </a:r>
          </a:p>
          <a:p>
            <a:pPr lvl="1"/>
            <a:r>
              <a:rPr lang="de-DE"/>
              <a:t>Zweite Ebene</a:t>
            </a:r>
          </a:p>
        </p:txBody>
      </p:sp>
      <p:sp>
        <p:nvSpPr>
          <p:cNvPr id="93" name="Inhaltsplatzhalter 28"/>
          <p:cNvSpPr>
            <a:spLocks noGrp="1"/>
          </p:cNvSpPr>
          <p:nvPr>
            <p:ph sz="quarter" idx="24" hasCustomPrompt="1"/>
          </p:nvPr>
        </p:nvSpPr>
        <p:spPr>
          <a:xfrm>
            <a:off x="1572126"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94" name="Inhaltsplatzhalter 28"/>
          <p:cNvSpPr>
            <a:spLocks noGrp="1"/>
          </p:cNvSpPr>
          <p:nvPr>
            <p:ph sz="quarter" idx="29" hasCustomPrompt="1"/>
          </p:nvPr>
        </p:nvSpPr>
        <p:spPr>
          <a:xfrm>
            <a:off x="17901945"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95" name="Inhaltsplatzhalter 28"/>
          <p:cNvSpPr>
            <a:spLocks noGrp="1"/>
          </p:cNvSpPr>
          <p:nvPr>
            <p:ph sz="quarter" idx="25" hasCustomPrompt="1"/>
          </p:nvPr>
        </p:nvSpPr>
        <p:spPr>
          <a:xfrm>
            <a:off x="4868518"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97" name="Inhaltsplatzhalter 28"/>
          <p:cNvSpPr>
            <a:spLocks noGrp="1"/>
          </p:cNvSpPr>
          <p:nvPr>
            <p:ph sz="quarter" idx="26" hasCustomPrompt="1"/>
          </p:nvPr>
        </p:nvSpPr>
        <p:spPr>
          <a:xfrm>
            <a:off x="8114196"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98" name="Inhaltsplatzhalter 28"/>
          <p:cNvSpPr>
            <a:spLocks noGrp="1"/>
          </p:cNvSpPr>
          <p:nvPr>
            <p:ph sz="quarter" idx="27" hasCustomPrompt="1"/>
          </p:nvPr>
        </p:nvSpPr>
        <p:spPr>
          <a:xfrm>
            <a:off x="11309161"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99" name="Inhaltsplatzhalter 28"/>
          <p:cNvSpPr>
            <a:spLocks noGrp="1"/>
          </p:cNvSpPr>
          <p:nvPr>
            <p:ph sz="quarter" idx="28" hasCustomPrompt="1"/>
          </p:nvPr>
        </p:nvSpPr>
        <p:spPr>
          <a:xfrm>
            <a:off x="14605554"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113" name="Textplatzhalter 101"/>
          <p:cNvSpPr>
            <a:spLocks noGrp="1"/>
          </p:cNvSpPr>
          <p:nvPr>
            <p:ph type="body" sz="quarter" idx="71" hasCustomPrompt="1"/>
          </p:nvPr>
        </p:nvSpPr>
        <p:spPr>
          <a:xfrm>
            <a:off x="3017466" y="9871582"/>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14" name="Textplatzhalter 101"/>
          <p:cNvSpPr>
            <a:spLocks noGrp="1"/>
          </p:cNvSpPr>
          <p:nvPr>
            <p:ph type="body" sz="quarter" idx="72" hasCustomPrompt="1"/>
          </p:nvPr>
        </p:nvSpPr>
        <p:spPr>
          <a:xfrm>
            <a:off x="3017466" y="11090563"/>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15" name="Textplatzhalter 101"/>
          <p:cNvSpPr>
            <a:spLocks noGrp="1"/>
          </p:cNvSpPr>
          <p:nvPr>
            <p:ph type="body" sz="quarter" idx="73" hasCustomPrompt="1"/>
          </p:nvPr>
        </p:nvSpPr>
        <p:spPr>
          <a:xfrm>
            <a:off x="3017466" y="12307700"/>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16" name="Textplatzhalter 101"/>
          <p:cNvSpPr>
            <a:spLocks noGrp="1"/>
          </p:cNvSpPr>
          <p:nvPr>
            <p:ph type="body" sz="quarter" idx="74" hasCustomPrompt="1"/>
          </p:nvPr>
        </p:nvSpPr>
        <p:spPr>
          <a:xfrm>
            <a:off x="3017466" y="13527517"/>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20" name="Textplatzhalter 101"/>
          <p:cNvSpPr>
            <a:spLocks noGrp="1"/>
          </p:cNvSpPr>
          <p:nvPr>
            <p:ph type="body" sz="quarter" idx="75" hasCustomPrompt="1"/>
          </p:nvPr>
        </p:nvSpPr>
        <p:spPr>
          <a:xfrm>
            <a:off x="3017466" y="14753128"/>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21" name="Textplatzhalter 101"/>
          <p:cNvSpPr>
            <a:spLocks noGrp="1"/>
          </p:cNvSpPr>
          <p:nvPr>
            <p:ph type="body" sz="quarter" idx="76" hasCustomPrompt="1"/>
          </p:nvPr>
        </p:nvSpPr>
        <p:spPr>
          <a:xfrm>
            <a:off x="3017466" y="15966223"/>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22" name="Textplatzhalter 101"/>
          <p:cNvSpPr>
            <a:spLocks noGrp="1"/>
          </p:cNvSpPr>
          <p:nvPr>
            <p:ph type="body" sz="quarter" idx="77" hasCustomPrompt="1"/>
          </p:nvPr>
        </p:nvSpPr>
        <p:spPr>
          <a:xfrm>
            <a:off x="3017466" y="17184154"/>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02" name="Textplatzhalter 101"/>
          <p:cNvSpPr>
            <a:spLocks noGrp="1"/>
          </p:cNvSpPr>
          <p:nvPr>
            <p:ph type="body" sz="quarter" idx="70" hasCustomPrompt="1"/>
          </p:nvPr>
        </p:nvSpPr>
        <p:spPr>
          <a:xfrm>
            <a:off x="3017466" y="8652869"/>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27" name="Textplatzhalter 101"/>
          <p:cNvSpPr>
            <a:spLocks noGrp="1"/>
          </p:cNvSpPr>
          <p:nvPr>
            <p:ph type="body" sz="quarter" idx="78" hasCustomPrompt="1"/>
          </p:nvPr>
        </p:nvSpPr>
        <p:spPr>
          <a:xfrm>
            <a:off x="3017466" y="18410172"/>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28" name="Textplatzhalter 101"/>
          <p:cNvSpPr>
            <a:spLocks noGrp="1"/>
          </p:cNvSpPr>
          <p:nvPr>
            <p:ph type="body" sz="quarter" idx="79" hasCustomPrompt="1"/>
          </p:nvPr>
        </p:nvSpPr>
        <p:spPr>
          <a:xfrm>
            <a:off x="3017466" y="19623266"/>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sp>
        <p:nvSpPr>
          <p:cNvPr id="129" name="Textplatzhalter 101"/>
          <p:cNvSpPr>
            <a:spLocks noGrp="1"/>
          </p:cNvSpPr>
          <p:nvPr>
            <p:ph type="body" sz="quarter" idx="80" hasCustomPrompt="1"/>
          </p:nvPr>
        </p:nvSpPr>
        <p:spPr>
          <a:xfrm>
            <a:off x="3017466" y="20841197"/>
            <a:ext cx="2637114" cy="1168862"/>
          </a:xfrm>
        </p:spPr>
        <p:txBody>
          <a:bodyPr/>
          <a:lstStyle>
            <a:lvl1pPr>
              <a:lnSpc>
                <a:spcPct val="100000"/>
              </a:lnSpc>
              <a:defRPr sz="5100" b="1" cap="all" baseline="0">
                <a:solidFill>
                  <a:schemeClr val="bg1"/>
                </a:solidFill>
              </a:defRPr>
            </a:lvl1pPr>
            <a:lvl2pPr>
              <a:lnSpc>
                <a:spcPts val="2525"/>
              </a:lnSpc>
              <a:spcAft>
                <a:spcPts val="1067"/>
              </a:spcAft>
              <a:defRPr sz="2400" b="0" cap="none" baseline="0">
                <a:solidFill>
                  <a:schemeClr val="bg1"/>
                </a:solidFill>
              </a:defRPr>
            </a:lvl2pPr>
            <a:lvl3pPr>
              <a:lnSpc>
                <a:spcPts val="2525"/>
              </a:lnSpc>
              <a:spcAft>
                <a:spcPts val="1067"/>
              </a:spcAft>
              <a:defRPr sz="2400" b="0" cap="none" baseline="0">
                <a:solidFill>
                  <a:schemeClr val="bg1"/>
                </a:solidFill>
              </a:defRPr>
            </a:lvl3pPr>
            <a:lvl4pPr>
              <a:lnSpc>
                <a:spcPts val="2525"/>
              </a:lnSpc>
              <a:spcAft>
                <a:spcPts val="1067"/>
              </a:spcAft>
              <a:defRPr sz="2400" b="0" cap="none" baseline="0">
                <a:solidFill>
                  <a:schemeClr val="bg1"/>
                </a:solidFill>
              </a:defRPr>
            </a:lvl4pPr>
            <a:lvl5pPr>
              <a:lnSpc>
                <a:spcPts val="2525"/>
              </a:lnSpc>
              <a:spcAft>
                <a:spcPts val="1067"/>
              </a:spcAft>
              <a:defRPr sz="2400" b="0" cap="none" baseline="0">
                <a:solidFill>
                  <a:schemeClr val="bg1"/>
                </a:solidFill>
              </a:defRPr>
            </a:lvl5pPr>
            <a:lvl6pPr>
              <a:lnSpc>
                <a:spcPts val="2525"/>
              </a:lnSpc>
              <a:spcAft>
                <a:spcPts val="1067"/>
              </a:spcAft>
              <a:defRPr sz="2400" b="0" cap="none" baseline="0">
                <a:solidFill>
                  <a:schemeClr val="bg1"/>
                </a:solidFill>
              </a:defRPr>
            </a:lvl6pPr>
            <a:lvl7pPr>
              <a:lnSpc>
                <a:spcPts val="2525"/>
              </a:lnSpc>
              <a:spcAft>
                <a:spcPts val="1067"/>
              </a:spcAft>
              <a:defRPr sz="2400" b="0" cap="none" baseline="0">
                <a:solidFill>
                  <a:schemeClr val="bg1"/>
                </a:solidFill>
              </a:defRPr>
            </a:lvl7pPr>
            <a:lvl8pPr>
              <a:lnSpc>
                <a:spcPts val="2525"/>
              </a:lnSpc>
              <a:spcAft>
                <a:spcPts val="1067"/>
              </a:spcAft>
              <a:defRPr sz="2400" b="0" cap="none" baseline="0">
                <a:solidFill>
                  <a:schemeClr val="bg1"/>
                </a:solidFill>
              </a:defRPr>
            </a:lvl8pPr>
            <a:lvl9pPr>
              <a:lnSpc>
                <a:spcPts val="2525"/>
              </a:lnSpc>
              <a:spcAft>
                <a:spcPts val="1067"/>
              </a:spcAft>
              <a:defRPr sz="2400" b="0" cap="none" baseline="0">
                <a:solidFill>
                  <a:schemeClr val="bg1"/>
                </a:solidFill>
              </a:defRPr>
            </a:lvl9pPr>
          </a:lstStyle>
          <a:p>
            <a:pPr lvl="0"/>
            <a:r>
              <a:rPr lang="de-DE"/>
              <a:t>00.00.00</a:t>
            </a:r>
          </a:p>
          <a:p>
            <a:pPr lvl="1"/>
            <a:r>
              <a:rPr lang="de-DE"/>
              <a:t>Zweite Ebene</a:t>
            </a:r>
          </a:p>
        </p:txBody>
      </p:sp>
      <p:grpSp>
        <p:nvGrpSpPr>
          <p:cNvPr id="130" name="Gruppieren 129"/>
          <p:cNvGrpSpPr/>
          <p:nvPr userDrawn="1"/>
        </p:nvGrpSpPr>
        <p:grpSpPr>
          <a:xfrm>
            <a:off x="-6744925" y="21700187"/>
            <a:ext cx="6592784" cy="2379179"/>
            <a:chOff x="-4788000" y="15372000"/>
            <a:chExt cx="4680000" cy="1685365"/>
          </a:xfrm>
        </p:grpSpPr>
        <p:sp>
          <p:nvSpPr>
            <p:cNvPr id="131" name="Textfeld 56"/>
            <p:cNvSpPr txBox="1"/>
            <p:nvPr userDrawn="1"/>
          </p:nvSpPr>
          <p:spPr>
            <a:xfrm rot="10800000" flipH="1" flipV="1">
              <a:off x="-4788000" y="15372000"/>
              <a:ext cx="4680000" cy="126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a:solidFill>
                    <a:schemeClr val="tx1"/>
                  </a:solidFill>
                </a:rPr>
                <a:t>Unbedingt angeben:</a:t>
              </a:r>
            </a:p>
            <a:p>
              <a:pPr algn="r"/>
              <a:r>
                <a:rPr lang="de-DE" sz="2500" b="1">
                  <a:solidFill>
                    <a:schemeClr val="tx1"/>
                  </a:solidFill>
                </a:rPr>
                <a:t>Quellen</a:t>
              </a:r>
              <a:r>
                <a:rPr lang="de-DE" sz="2500" b="1" baseline="0">
                  <a:solidFill>
                    <a:schemeClr val="tx1"/>
                  </a:solidFill>
                </a:rPr>
                <a:t>angabe Foto</a:t>
              </a:r>
            </a:p>
            <a:p>
              <a:pPr algn="r"/>
              <a:r>
                <a:rPr lang="de-DE" sz="2500" b="0" baseline="0">
                  <a:solidFill>
                    <a:schemeClr val="tx1"/>
                  </a:solidFill>
                </a:rPr>
                <a:t>(direkt in das Feld </a:t>
              </a:r>
              <a:r>
                <a:rPr lang="de-DE" sz="2500" b="1" baseline="0">
                  <a:solidFill>
                    <a:schemeClr val="tx1"/>
                  </a:solidFill>
                </a:rPr>
                <a:t>oder</a:t>
              </a:r>
              <a:r>
                <a:rPr lang="de-DE" sz="2500" b="0" baseline="0">
                  <a:solidFill>
                    <a:schemeClr val="tx1"/>
                  </a:solidFill>
                </a:rPr>
                <a:t> über Menü:</a:t>
              </a:r>
            </a:p>
            <a:p>
              <a:pPr algn="r"/>
              <a:r>
                <a:rPr lang="de-DE" sz="2500" b="1" baseline="0">
                  <a:solidFill>
                    <a:schemeClr val="tx1"/>
                  </a:solidFill>
                </a:rPr>
                <a:t>Einfügen | Kopf- und Fußzeile</a:t>
              </a:r>
              <a:r>
                <a:rPr lang="de-DE" sz="2500" b="0" baseline="0">
                  <a:solidFill>
                    <a:schemeClr val="tx1"/>
                  </a:solidFill>
                </a:rPr>
                <a:t>)</a:t>
              </a:r>
              <a:endParaRPr lang="de-DE" sz="2500" b="1" baseline="0">
                <a:solidFill>
                  <a:schemeClr val="tx1"/>
                </a:solidFill>
              </a:endParaRPr>
            </a:p>
            <a:p>
              <a:pPr algn="r"/>
              <a:endParaRPr lang="de-DE" sz="2500" b="1" dirty="0">
                <a:solidFill>
                  <a:schemeClr val="tx1"/>
                </a:solidFill>
              </a:endParaRPr>
            </a:p>
          </p:txBody>
        </p:sp>
        <p:sp>
          <p:nvSpPr>
            <p:cNvPr id="132" name="Nach oben gebogener Pfeil 131"/>
            <p:cNvSpPr/>
            <p:nvPr userDrawn="1"/>
          </p:nvSpPr>
          <p:spPr>
            <a:xfrm rot="5400000">
              <a:off x="-684000" y="16524000"/>
              <a:ext cx="427725" cy="639005"/>
            </a:xfrm>
            <a:prstGeom prst="bentUpArrow">
              <a:avLst>
                <a:gd name="adj1" fmla="val 10884"/>
                <a:gd name="adj2" fmla="val 18726"/>
                <a:gd name="adj3" fmla="val 31274"/>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759" tIns="90379" rIns="180759" bIns="90379" rtlCol="0" anchor="ctr"/>
            <a:lstStyle/>
            <a:p>
              <a:pPr algn="ctr"/>
              <a:endParaRPr lang="de-DE"/>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chungsexposé">
    <p:spTree>
      <p:nvGrpSpPr>
        <p:cNvPr id="1" name=""/>
        <p:cNvGrpSpPr/>
        <p:nvPr/>
      </p:nvGrpSpPr>
      <p:grpSpPr>
        <a:xfrm>
          <a:off x="0" y="0"/>
          <a:ext cx="0" cy="0"/>
          <a:chOff x="0" y="0"/>
          <a:chExt cx="0" cy="0"/>
        </a:xfrm>
      </p:grpSpPr>
      <p:sp>
        <p:nvSpPr>
          <p:cNvPr id="84" name="Textplatzhalter 83"/>
          <p:cNvSpPr>
            <a:spLocks noGrp="1"/>
          </p:cNvSpPr>
          <p:nvPr>
            <p:ph type="body" sz="quarter" idx="65" hasCustomPrompt="1"/>
          </p:nvPr>
        </p:nvSpPr>
        <p:spPr>
          <a:xfrm>
            <a:off x="2" y="2"/>
            <a:ext cx="21604047" cy="24292009"/>
          </a:xfrm>
          <a:solidFill>
            <a:srgbClr val="919296"/>
          </a:solidFill>
        </p:spPr>
        <p:txBody>
          <a:bodyPr lIns="22478466" tIns="757701"/>
          <a:lstStyle>
            <a:lvl1pPr>
              <a:lnSpc>
                <a:spcPct val="100000"/>
              </a:lnSpc>
              <a:defRPr sz="100" baseline="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a:t>                                                                                   </a:t>
            </a:r>
          </a:p>
        </p:txBody>
      </p:sp>
      <p:sp>
        <p:nvSpPr>
          <p:cNvPr id="87" name="Bildplatzhalter 22"/>
          <p:cNvSpPr>
            <a:spLocks noGrp="1"/>
          </p:cNvSpPr>
          <p:nvPr>
            <p:ph type="pic" sz="quarter" idx="67" hasCustomPrompt="1"/>
          </p:nvPr>
        </p:nvSpPr>
        <p:spPr>
          <a:xfrm>
            <a:off x="1394627" y="1397553"/>
            <a:ext cx="18510510" cy="6606613"/>
          </a:xfrm>
          <a:prstGeom prst="rect">
            <a:avLst/>
          </a:prstGeom>
          <a:gradFill>
            <a:gsLst>
              <a:gs pos="0">
                <a:srgbClr val="FFFFFF"/>
              </a:gs>
              <a:gs pos="62000">
                <a:srgbClr val="808080"/>
              </a:gs>
              <a:gs pos="100000">
                <a:srgbClr val="404040"/>
              </a:gs>
            </a:gsLst>
            <a:lin ang="15000000" scaled="0"/>
          </a:gradFill>
          <a:effectLst>
            <a:outerShdw blurRad="381000" dist="190500" dir="2700000" algn="tl" rotWithShape="0">
              <a:prstClr val="black">
                <a:alpha val="30000"/>
              </a:prstClr>
            </a:outerShdw>
          </a:effectLst>
        </p:spPr>
        <p:txBody>
          <a:bodyPr lIns="0" tIns="0" rIns="0" bIns="126815"/>
          <a:lstStyle>
            <a:lvl1pPr algn="ctr">
              <a:lnSpc>
                <a:spcPct val="100000"/>
              </a:lnSpc>
              <a:defRPr sz="5100" b="0">
                <a:latin typeface="+mn-lt"/>
              </a:defRPr>
            </a:lvl1pPr>
          </a:lstStyle>
          <a:p>
            <a:r>
              <a:rPr lang="de-DE"/>
              <a:t/>
            </a:r>
            <a:br>
              <a:rPr lang="de-DE"/>
            </a:br>
            <a:r>
              <a:rPr lang="de-DE"/>
              <a:t/>
            </a:r>
            <a:br>
              <a:rPr lang="de-DE"/>
            </a:br>
            <a:r>
              <a:rPr lang="de-DE"/>
              <a:t/>
            </a:r>
            <a:br>
              <a:rPr lang="de-DE"/>
            </a:br>
            <a:r>
              <a:rPr lang="de-DE"/>
              <a:t/>
            </a:r>
            <a:br>
              <a:rPr lang="de-DE"/>
            </a:br>
            <a:r>
              <a:rPr lang="de-DE"/>
              <a:t/>
            </a:r>
            <a:br>
              <a:rPr lang="de-DE"/>
            </a:br>
            <a:r>
              <a:rPr lang="de-DE"/>
              <a:t>Bild einfügen</a:t>
            </a:r>
          </a:p>
        </p:txBody>
      </p:sp>
      <p:sp>
        <p:nvSpPr>
          <p:cNvPr id="2" name="Titel 1"/>
          <p:cNvSpPr>
            <a:spLocks noGrp="1"/>
          </p:cNvSpPr>
          <p:nvPr>
            <p:ph type="title" hasCustomPrompt="1"/>
          </p:nvPr>
        </p:nvSpPr>
        <p:spPr>
          <a:xfrm>
            <a:off x="1977835" y="1829941"/>
            <a:ext cx="18054382" cy="1422963"/>
          </a:xfrm>
          <a:noFill/>
        </p:spPr>
        <p:txBody>
          <a:bodyPr lIns="0" tIns="0" rIns="0"/>
          <a:lstStyle>
            <a:lvl1pPr>
              <a:defRPr/>
            </a:lvl1pPr>
          </a:lstStyle>
          <a:p>
            <a:r>
              <a:rPr lang="de-DE"/>
              <a:t>Überschrift</a:t>
            </a:r>
          </a:p>
        </p:txBody>
      </p:sp>
      <p:sp>
        <p:nvSpPr>
          <p:cNvPr id="16" name="Textplatzhalter 7"/>
          <p:cNvSpPr>
            <a:spLocks noGrp="1"/>
          </p:cNvSpPr>
          <p:nvPr>
            <p:ph type="body" sz="quarter" idx="16" hasCustomPrompt="1"/>
          </p:nvPr>
        </p:nvSpPr>
        <p:spPr>
          <a:xfrm flipH="1">
            <a:off x="1394628" y="8385318"/>
            <a:ext cx="9077757" cy="7241865"/>
          </a:xfrm>
          <a:prstGeom prst="rect">
            <a:avLst/>
          </a:prstGeom>
          <a:solidFill>
            <a:schemeClr val="bg1"/>
          </a:solidFill>
          <a:effectLst>
            <a:outerShdw blurRad="381000" dist="190500" dir="2700000" algn="tl" rotWithShape="0">
              <a:prstClr val="black">
                <a:alpha val="30000"/>
              </a:prstClr>
            </a:outerShdw>
          </a:effectLst>
        </p:spPr>
        <p:txBody>
          <a:bodyPr lIns="353594" tIns="353594" rIns="353594" bIns="353594" anchor="t" anchorCtr="0"/>
          <a:lstStyle>
            <a:lvl1pPr marL="0" algn="just">
              <a:lnSpc>
                <a:spcPct val="100000"/>
              </a:lnSpc>
              <a:spcAft>
                <a:spcPts val="796"/>
              </a:spcAft>
              <a:tabLst/>
              <a:defRPr sz="2800" b="1" baseline="0">
                <a:latin typeface="+mj-lt"/>
              </a:defRPr>
            </a:lvl1pPr>
            <a:lvl2pPr marL="0" algn="just">
              <a:lnSpc>
                <a:spcPts val="2665"/>
              </a:lnSpc>
              <a:spcAft>
                <a:spcPts val="0"/>
              </a:spcAft>
              <a:tabLst/>
              <a:defRPr sz="2200"/>
            </a:lvl2pPr>
            <a:lvl3pPr marL="0" algn="just">
              <a:lnSpc>
                <a:spcPts val="2665"/>
              </a:lnSpc>
              <a:spcAft>
                <a:spcPts val="0"/>
              </a:spcAft>
              <a:tabLst/>
              <a:defRPr sz="2200" b="0"/>
            </a:lvl3pPr>
            <a:lvl4pPr marL="0" algn="just">
              <a:lnSpc>
                <a:spcPts val="2665"/>
              </a:lnSpc>
              <a:spcAft>
                <a:spcPts val="0"/>
              </a:spcAft>
              <a:tabLst>
                <a:tab pos="4344153" algn="l"/>
              </a:tabLst>
              <a:defRPr sz="2200"/>
            </a:lvl4pPr>
            <a:lvl5pPr marL="0" algn="just">
              <a:lnSpc>
                <a:spcPts val="2665"/>
              </a:lnSpc>
              <a:spcAft>
                <a:spcPts val="0"/>
              </a:spcAft>
              <a:tabLst>
                <a:tab pos="4344153" algn="l"/>
              </a:tabLst>
              <a:defRPr sz="2200"/>
            </a:lvl5pPr>
            <a:lvl6pPr marL="0" algn="just">
              <a:lnSpc>
                <a:spcPts val="2665"/>
              </a:lnSpc>
              <a:spcAft>
                <a:spcPts val="0"/>
              </a:spcAft>
              <a:tabLst>
                <a:tab pos="4344153" algn="l"/>
              </a:tabLst>
              <a:defRPr sz="2200"/>
            </a:lvl6pPr>
            <a:lvl7pPr marL="0" algn="just">
              <a:lnSpc>
                <a:spcPts val="2665"/>
              </a:lnSpc>
              <a:spcAft>
                <a:spcPts val="0"/>
              </a:spcAft>
              <a:tabLst>
                <a:tab pos="4344153" algn="l"/>
              </a:tabLst>
              <a:defRPr sz="2200"/>
            </a:lvl7pPr>
            <a:lvl8pPr marL="0" algn="just">
              <a:lnSpc>
                <a:spcPts val="2665"/>
              </a:lnSpc>
              <a:spcAft>
                <a:spcPts val="0"/>
              </a:spcAft>
              <a:tabLst>
                <a:tab pos="4344153" algn="l"/>
              </a:tabLst>
              <a:defRPr sz="2200"/>
            </a:lvl8pPr>
            <a:lvl9pPr marL="0" algn="just">
              <a:lnSpc>
                <a:spcPts val="2665"/>
              </a:lnSpc>
              <a:spcAft>
                <a:spcPts val="0"/>
              </a:spcAft>
              <a:tabLst>
                <a:tab pos="4344153" algn="l"/>
              </a:tabLst>
              <a:defRPr sz="2200"/>
            </a:lvl9pPr>
          </a:lstStyle>
          <a:p>
            <a:pPr lvl="0"/>
            <a:r>
              <a:rPr lang="de-DE"/>
              <a:t>Text (Für weitere Formatierungen Listenebene erhöhen - Wenn nicht benötigt, Bildplatzhalter löschen und Textfeld weiter nutzen)</a:t>
            </a:r>
          </a:p>
          <a:p>
            <a:pPr lvl="1"/>
            <a:r>
              <a:rPr lang="de-DE"/>
              <a:t>Zweite Ebene</a:t>
            </a:r>
          </a:p>
          <a:p>
            <a:pPr lvl="2"/>
            <a:r>
              <a:rPr lang="de-DE"/>
              <a:t>Dritte Ebene</a:t>
            </a:r>
          </a:p>
          <a:p>
            <a:pPr lvl="3"/>
            <a:r>
              <a:rPr lang="de-DE"/>
              <a:t>Vierte Ebene</a:t>
            </a:r>
          </a:p>
          <a:p>
            <a:pPr lvl="4"/>
            <a:r>
              <a:rPr lang="de-DE"/>
              <a:t>Fünfte Ebene</a:t>
            </a:r>
          </a:p>
          <a:p>
            <a:pPr lvl="5"/>
            <a:r>
              <a:rPr lang="de-DE"/>
              <a:t>Sechste Eben</a:t>
            </a:r>
          </a:p>
          <a:p>
            <a:pPr lvl="6"/>
            <a:r>
              <a:rPr lang="de-DE"/>
              <a:t>Siebte Ebene</a:t>
            </a:r>
          </a:p>
          <a:p>
            <a:pPr lvl="7"/>
            <a:r>
              <a:rPr lang="de-DE"/>
              <a:t>Achte Ebene</a:t>
            </a:r>
          </a:p>
          <a:p>
            <a:pPr lvl="8"/>
            <a:r>
              <a:rPr lang="de-DE"/>
              <a:t>Neunte Ebene</a:t>
            </a:r>
          </a:p>
        </p:txBody>
      </p:sp>
      <p:sp>
        <p:nvSpPr>
          <p:cNvPr id="25" name="Textplatzhalter 24"/>
          <p:cNvSpPr>
            <a:spLocks noGrp="1"/>
          </p:cNvSpPr>
          <p:nvPr>
            <p:ph type="body" sz="quarter" idx="20" hasCustomPrompt="1"/>
          </p:nvPr>
        </p:nvSpPr>
        <p:spPr>
          <a:xfrm>
            <a:off x="2" y="24292009"/>
            <a:ext cx="21604047" cy="6200053"/>
          </a:xfrm>
          <a:solidFill>
            <a:srgbClr val="85868B"/>
          </a:solidFill>
        </p:spPr>
        <p:txBody>
          <a:bodyPr lIns="1565915" tIns="606161"/>
          <a:lstStyle>
            <a:lvl1pPr>
              <a:lnSpc>
                <a:spcPts val="2525"/>
              </a:lnSpc>
              <a:spcAft>
                <a:spcPts val="0"/>
              </a:spcAft>
              <a:defRPr>
                <a:solidFill>
                  <a:schemeClr val="bg1"/>
                </a:solidFill>
              </a:defRPr>
            </a:lvl1pPr>
            <a:lvl2pPr>
              <a:lnSpc>
                <a:spcPct val="100000"/>
              </a:lnSpc>
              <a:spcBef>
                <a:spcPts val="4210"/>
              </a:spcBef>
              <a:defRPr sz="2000">
                <a:solidFill>
                  <a:schemeClr val="bg1"/>
                </a:solidFill>
              </a:defRPr>
            </a:lvl2pPr>
            <a:lvl3pPr>
              <a:lnSpc>
                <a:spcPct val="100000"/>
              </a:lnSpc>
              <a:defRPr sz="2000">
                <a:solidFill>
                  <a:schemeClr val="bg1"/>
                </a:solidFill>
              </a:defRPr>
            </a:lvl3pPr>
            <a:lvl4pPr>
              <a:lnSpc>
                <a:spcPct val="100000"/>
              </a:lnSpc>
              <a:defRPr sz="2000">
                <a:solidFill>
                  <a:schemeClr val="bg1"/>
                </a:solidFill>
              </a:defRPr>
            </a:lvl4pPr>
            <a:lvl5pPr>
              <a:lnSpc>
                <a:spcPct val="100000"/>
              </a:lnSpc>
              <a:defRPr sz="2000">
                <a:solidFill>
                  <a:schemeClr val="bg1"/>
                </a:solidFill>
              </a:defRPr>
            </a:lvl5pPr>
            <a:lvl6pPr>
              <a:lnSpc>
                <a:spcPct val="100000"/>
              </a:lnSpc>
              <a:defRPr sz="2000">
                <a:solidFill>
                  <a:schemeClr val="bg1"/>
                </a:solidFill>
              </a:defRPr>
            </a:lvl6pPr>
            <a:lvl7pPr>
              <a:lnSpc>
                <a:spcPct val="100000"/>
              </a:lnSpc>
              <a:defRPr sz="2000">
                <a:solidFill>
                  <a:schemeClr val="bg1"/>
                </a:solidFill>
              </a:defRPr>
            </a:lvl7pPr>
            <a:lvl8pPr>
              <a:lnSpc>
                <a:spcPct val="100000"/>
              </a:lnSpc>
              <a:defRPr sz="2000">
                <a:solidFill>
                  <a:schemeClr val="bg1"/>
                </a:solidFill>
              </a:defRPr>
            </a:lvl8pPr>
            <a:lvl9pPr>
              <a:lnSpc>
                <a:spcPct val="100000"/>
              </a:lnSpc>
              <a:defRPr sz="2000">
                <a:solidFill>
                  <a:schemeClr val="bg1"/>
                </a:solidFill>
              </a:defRPr>
            </a:lvl9pPr>
          </a:lstStyle>
          <a:p>
            <a:pPr lvl="0"/>
            <a:r>
              <a:rPr lang="de-DE"/>
              <a:t>Adresse | Kooperationspartner</a:t>
            </a:r>
          </a:p>
        </p:txBody>
      </p:sp>
      <p:sp>
        <p:nvSpPr>
          <p:cNvPr id="28" name="Textplatzhalter 7"/>
          <p:cNvSpPr>
            <a:spLocks noGrp="1" noChangeAspect="1"/>
          </p:cNvSpPr>
          <p:nvPr>
            <p:ph type="body" sz="quarter" idx="22" hasCustomPrompt="1"/>
          </p:nvPr>
        </p:nvSpPr>
        <p:spPr>
          <a:xfrm>
            <a:off x="16279105" y="24647754"/>
            <a:ext cx="5324941" cy="1574414"/>
          </a:xfrm>
          <a:prstGeom prst="rect">
            <a:avLst/>
          </a:prstGeom>
          <a:solidFill>
            <a:schemeClr val="tx2"/>
          </a:solidFill>
          <a:ln w="6350" cap="sq">
            <a:noFill/>
            <a:miter lim="800000"/>
          </a:ln>
          <a:effectLst>
            <a:outerShdw blurRad="381000" dist="190500" dir="2700000" algn="tl" rotWithShape="0">
              <a:prstClr val="black">
                <a:alpha val="30000"/>
              </a:prstClr>
            </a:outerShdw>
          </a:effectLst>
        </p:spPr>
        <p:txBody>
          <a:bodyPr lIns="5591875" tIns="0" rIns="0" bIns="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300" b="0" baseline="0">
                <a:solidFill>
                  <a:schemeClr val="bg1"/>
                </a:solidFill>
                <a:latin typeface="+mn-lt"/>
              </a:defRPr>
            </a:lvl1pPr>
            <a:lvl2pPr>
              <a:defRPr sz="300">
                <a:solidFill>
                  <a:schemeClr val="bg1"/>
                </a:solidFill>
                <a:latin typeface="+mn-lt"/>
              </a:defRPr>
            </a:lvl2pPr>
            <a:lvl3pPr>
              <a:defRPr sz="300">
                <a:solidFill>
                  <a:schemeClr val="bg1"/>
                </a:solidFill>
                <a:latin typeface="+mn-lt"/>
              </a:defRPr>
            </a:lvl3pPr>
            <a:lvl4pPr>
              <a:defRPr sz="300">
                <a:solidFill>
                  <a:schemeClr val="bg1"/>
                </a:solidFill>
                <a:latin typeface="+mn-lt"/>
              </a:defRPr>
            </a:lvl4pPr>
            <a:lvl5pPr>
              <a:defRPr sz="300">
                <a:solidFill>
                  <a:schemeClr val="bg1"/>
                </a:solidFill>
                <a:latin typeface="+mn-lt"/>
              </a:defRPr>
            </a:lvl5pPr>
            <a:lvl6pPr>
              <a:defRPr sz="300">
                <a:solidFill>
                  <a:schemeClr val="bg1"/>
                </a:solidFill>
              </a:defRPr>
            </a:lvl6pPr>
            <a:lvl7pPr>
              <a:defRPr sz="300">
                <a:solidFill>
                  <a:schemeClr val="bg1"/>
                </a:solidFill>
                <a:latin typeface="+mn-lt"/>
              </a:defRPr>
            </a:lvl7pPr>
            <a:lvl8pPr>
              <a:defRPr sz="300">
                <a:solidFill>
                  <a:schemeClr val="bg1"/>
                </a:solidFill>
              </a:defRPr>
            </a:lvl8pPr>
            <a:lvl9pPr>
              <a:defRPr sz="300">
                <a:solidFill>
                  <a:schemeClr val="bg1"/>
                </a:solidFill>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p>
        </p:txBody>
      </p:sp>
      <p:sp>
        <p:nvSpPr>
          <p:cNvPr id="29" name="Textplatzhalter 10"/>
          <p:cNvSpPr>
            <a:spLocks noGrp="1" noChangeAspect="1"/>
          </p:cNvSpPr>
          <p:nvPr>
            <p:ph type="body" sz="quarter" idx="23" hasCustomPrompt="1"/>
          </p:nvPr>
        </p:nvSpPr>
        <p:spPr>
          <a:xfrm>
            <a:off x="16583389" y="24779378"/>
            <a:ext cx="3664408" cy="1311159"/>
          </a:xfrm>
          <a:prstGeom prst="rect">
            <a:avLst/>
          </a:prstGeom>
          <a:blipFill>
            <a:blip r:embed="rId2" cstate="print"/>
            <a:stretch>
              <a:fillRect/>
            </a:stretch>
          </a:blipFill>
        </p:spPr>
        <p:txBody>
          <a:bodyPr lIns="7021364" tIns="0" rIns="0" bIns="126815"/>
          <a:lstStyle>
            <a:lvl1pPr>
              <a:defRPr sz="300" b="1" i="0" baseline="0">
                <a:solidFill>
                  <a:schemeClr val="bg1"/>
                </a:solidFill>
                <a:latin typeface="+mn-lt"/>
              </a:defRPr>
            </a:lvl1pPr>
            <a:lvl2pPr>
              <a:defRPr sz="300" b="1" i="0" baseline="0">
                <a:solidFill>
                  <a:schemeClr val="bg1"/>
                </a:solidFill>
                <a:latin typeface="+mn-lt"/>
              </a:defRPr>
            </a:lvl2pPr>
            <a:lvl3pPr>
              <a:defRPr sz="300" b="1" i="0" baseline="0">
                <a:solidFill>
                  <a:schemeClr val="bg1"/>
                </a:solidFill>
                <a:latin typeface="+mn-lt"/>
              </a:defRPr>
            </a:lvl3pPr>
            <a:lvl4pPr>
              <a:defRPr sz="300" b="1" i="0" baseline="0">
                <a:solidFill>
                  <a:schemeClr val="bg1"/>
                </a:solidFill>
                <a:latin typeface="+mn-lt"/>
              </a:defRPr>
            </a:lvl4pPr>
            <a:lvl5pPr>
              <a:defRPr sz="300" b="1" i="0" baseline="0">
                <a:solidFill>
                  <a:schemeClr val="bg1"/>
                </a:solidFill>
                <a:latin typeface="+mn-lt"/>
              </a:defRPr>
            </a:lvl5pPr>
            <a:lvl6pPr>
              <a:defRPr sz="300" b="1" i="0" baseline="0">
                <a:solidFill>
                  <a:schemeClr val="bg1"/>
                </a:solidFill>
                <a:latin typeface="+mn-lt"/>
              </a:defRPr>
            </a:lvl6pPr>
            <a:lvl7pPr>
              <a:defRPr sz="300" b="1" i="0" baseline="0">
                <a:solidFill>
                  <a:schemeClr val="bg1"/>
                </a:solidFill>
                <a:latin typeface="+mn-lt"/>
              </a:defRPr>
            </a:lvl7pPr>
            <a:lvl8pPr>
              <a:defRPr sz="300" b="1" i="0" baseline="0">
                <a:solidFill>
                  <a:schemeClr val="bg1"/>
                </a:solidFill>
                <a:latin typeface="+mn-lt"/>
              </a:defRPr>
            </a:lvl8pPr>
            <a:lvl9pPr>
              <a:defRPr sz="300" b="1" i="0" baseline="0">
                <a:solidFill>
                  <a:schemeClr val="bg1"/>
                </a:solidFill>
                <a:latin typeface="+mn-lt"/>
              </a:defRPr>
            </a:lvl9pPr>
          </a:lstStyle>
          <a:p>
            <a:pPr lvl="0"/>
            <a:r>
              <a:rPr lang="de-DE"/>
              <a:t>                                                                       </a:t>
            </a:r>
          </a:p>
        </p:txBody>
      </p:sp>
      <p:sp>
        <p:nvSpPr>
          <p:cNvPr id="27" name="Textplatzhalter 12"/>
          <p:cNvSpPr>
            <a:spLocks noGrp="1"/>
          </p:cNvSpPr>
          <p:nvPr>
            <p:ph type="body" sz="quarter" idx="21" hasCustomPrompt="1"/>
          </p:nvPr>
        </p:nvSpPr>
        <p:spPr>
          <a:xfrm>
            <a:off x="10812166" y="24647751"/>
            <a:ext cx="5172800" cy="1575424"/>
          </a:xfrm>
          <a:prstGeom prst="rect">
            <a:avLst/>
          </a:prstGeom>
          <a:solidFill>
            <a:srgbClr val="919296"/>
          </a:solidFill>
          <a:effectLst>
            <a:outerShdw blurRad="381000" dist="190500" dir="2700000" algn="tl" rotWithShape="0">
              <a:prstClr val="black">
                <a:alpha val="30000"/>
              </a:prstClr>
            </a:outerShdw>
          </a:effectLst>
        </p:spPr>
        <p:txBody>
          <a:bodyPr lIns="303080" tIns="189724" rIns="303080" bIns="126815"/>
          <a:lstStyle>
            <a:lvl1pPr>
              <a:lnSpc>
                <a:spcPts val="3086"/>
              </a:lnSpc>
              <a:defRPr sz="2200" b="1" baseline="0">
                <a:solidFill>
                  <a:schemeClr val="bg1"/>
                </a:solidFill>
              </a:defRPr>
            </a:lvl1pPr>
            <a:lvl2pPr>
              <a:lnSpc>
                <a:spcPts val="3086"/>
              </a:lnSpc>
              <a:defRPr sz="2200">
                <a:solidFill>
                  <a:schemeClr val="bg1"/>
                </a:solidFill>
              </a:defRPr>
            </a:lvl2pPr>
            <a:lvl3pPr>
              <a:lnSpc>
                <a:spcPts val="3086"/>
              </a:lnSpc>
              <a:defRPr sz="2200">
                <a:solidFill>
                  <a:schemeClr val="bg1"/>
                </a:solidFill>
              </a:defRPr>
            </a:lvl3pPr>
            <a:lvl4pPr>
              <a:lnSpc>
                <a:spcPts val="3086"/>
              </a:lnSpc>
              <a:defRPr sz="2200">
                <a:solidFill>
                  <a:schemeClr val="bg1"/>
                </a:solidFill>
              </a:defRPr>
            </a:lvl4pPr>
            <a:lvl5pPr>
              <a:lnSpc>
                <a:spcPts val="3086"/>
              </a:lnSpc>
              <a:defRPr sz="2200">
                <a:solidFill>
                  <a:schemeClr val="bg1"/>
                </a:solidFill>
              </a:defRPr>
            </a:lvl5pPr>
            <a:lvl6pPr>
              <a:lnSpc>
                <a:spcPts val="3086"/>
              </a:lnSpc>
              <a:defRPr sz="2200">
                <a:solidFill>
                  <a:schemeClr val="bg1"/>
                </a:solidFill>
              </a:defRPr>
            </a:lvl6pPr>
            <a:lvl7pPr>
              <a:lnSpc>
                <a:spcPts val="3086"/>
              </a:lnSpc>
              <a:defRPr sz="2200">
                <a:solidFill>
                  <a:schemeClr val="bg1"/>
                </a:solidFill>
              </a:defRPr>
            </a:lvl7pPr>
            <a:lvl8pPr>
              <a:lnSpc>
                <a:spcPts val="3086"/>
              </a:lnSpc>
              <a:defRPr sz="2200">
                <a:solidFill>
                  <a:schemeClr val="bg1"/>
                </a:solidFill>
              </a:defRPr>
            </a:lvl8pPr>
            <a:lvl9pPr>
              <a:lnSpc>
                <a:spcPts val="3086"/>
              </a:lnSpc>
              <a:defRPr sz="2200">
                <a:solidFill>
                  <a:schemeClr val="bg1"/>
                </a:solidFill>
              </a:defRPr>
            </a:lvl9pPr>
          </a:lstStyle>
          <a:p>
            <a:pPr lvl="0"/>
            <a:r>
              <a:rPr lang="de-DE"/>
              <a:t>Studiengang</a:t>
            </a:r>
            <a:br>
              <a:rPr lang="de-DE"/>
            </a:br>
            <a:r>
              <a:rPr lang="de-DE"/>
              <a:t>Fachbereich X (max. 3 Zeilen)</a:t>
            </a:r>
          </a:p>
          <a:p>
            <a:pPr lvl="1"/>
            <a:r>
              <a:rPr lang="de-DE"/>
              <a:t>Zweite Ebene</a:t>
            </a:r>
          </a:p>
        </p:txBody>
      </p:sp>
      <p:sp>
        <p:nvSpPr>
          <p:cNvPr id="34" name="Inhaltsplatzhalter 28"/>
          <p:cNvSpPr>
            <a:spLocks noGrp="1"/>
          </p:cNvSpPr>
          <p:nvPr>
            <p:ph sz="quarter" idx="24" hasCustomPrompt="1"/>
          </p:nvPr>
        </p:nvSpPr>
        <p:spPr>
          <a:xfrm>
            <a:off x="1572126"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41" name="Inhaltsplatzhalter 28"/>
          <p:cNvSpPr>
            <a:spLocks noGrp="1"/>
          </p:cNvSpPr>
          <p:nvPr>
            <p:ph sz="quarter" idx="29" hasCustomPrompt="1"/>
          </p:nvPr>
        </p:nvSpPr>
        <p:spPr>
          <a:xfrm>
            <a:off x="17901945"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7" name="Inhaltsplatzhalter 28"/>
          <p:cNvSpPr>
            <a:spLocks noGrp="1"/>
          </p:cNvSpPr>
          <p:nvPr>
            <p:ph sz="quarter" idx="25" hasCustomPrompt="1"/>
          </p:nvPr>
        </p:nvSpPr>
        <p:spPr>
          <a:xfrm>
            <a:off x="4868518"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8" name="Inhaltsplatzhalter 28"/>
          <p:cNvSpPr>
            <a:spLocks noGrp="1"/>
          </p:cNvSpPr>
          <p:nvPr>
            <p:ph sz="quarter" idx="26" hasCustomPrompt="1"/>
          </p:nvPr>
        </p:nvSpPr>
        <p:spPr>
          <a:xfrm>
            <a:off x="8114196"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39" name="Inhaltsplatzhalter 28"/>
          <p:cNvSpPr>
            <a:spLocks noGrp="1"/>
          </p:cNvSpPr>
          <p:nvPr>
            <p:ph sz="quarter" idx="27" hasCustomPrompt="1"/>
          </p:nvPr>
        </p:nvSpPr>
        <p:spPr>
          <a:xfrm>
            <a:off x="11309161"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40" name="Inhaltsplatzhalter 28"/>
          <p:cNvSpPr>
            <a:spLocks noGrp="1"/>
          </p:cNvSpPr>
          <p:nvPr>
            <p:ph sz="quarter" idx="28" hasCustomPrompt="1"/>
          </p:nvPr>
        </p:nvSpPr>
        <p:spPr>
          <a:xfrm>
            <a:off x="14605554" y="27087116"/>
            <a:ext cx="2130272" cy="2642646"/>
          </a:xfrm>
          <a:prstGeom prst="rect">
            <a:avLst/>
          </a:prstGeom>
          <a:noFill/>
        </p:spPr>
        <p:txBody>
          <a:bodyPr lIns="0" tIns="0" rIns="0" bIns="0" anchor="t" anchorCtr="0"/>
          <a:lstStyle>
            <a:lvl1pPr marL="0" marR="0" indent="0" algn="l" defTabSz="2536315" rtl="0" eaLnBrk="1" fontAlgn="auto" latinLnBrk="0" hangingPunct="1">
              <a:lnSpc>
                <a:spcPct val="100000"/>
              </a:lnSpc>
              <a:spcBef>
                <a:spcPts val="0"/>
              </a:spcBef>
              <a:spcAft>
                <a:spcPts val="0"/>
              </a:spcAft>
              <a:buClrTx/>
              <a:buSzTx/>
              <a:buFont typeface="Arial" pitchFamily="34" charset="0"/>
              <a:buNone/>
              <a:tabLst/>
              <a:defRPr sz="2000" baseline="0">
                <a:solidFill>
                  <a:schemeClr val="tx1"/>
                </a:solidFill>
                <a:latin typeface="+mn-lt"/>
              </a:defRPr>
            </a:lvl1pPr>
            <a:lvl2pPr>
              <a:defRPr sz="2800">
                <a:solidFill>
                  <a:schemeClr val="tx1"/>
                </a:solidFill>
                <a:latin typeface="+mn-lt"/>
              </a:defRPr>
            </a:lvl2pPr>
            <a:lvl3pPr>
              <a:defRPr sz="2800">
                <a:solidFill>
                  <a:schemeClr val="tx1"/>
                </a:solidFill>
                <a:latin typeface="+mn-lt"/>
              </a:defRPr>
            </a:lvl3pPr>
            <a:lvl4pPr>
              <a:defRPr sz="2800">
                <a:solidFill>
                  <a:schemeClr val="tx1"/>
                </a:solidFill>
                <a:latin typeface="+mn-lt"/>
              </a:defRPr>
            </a:lvl4pPr>
            <a:lvl5pPr>
              <a:defRPr sz="2800">
                <a:solidFill>
                  <a:schemeClr val="tx1"/>
                </a:solidFill>
                <a:latin typeface="+mn-lt"/>
              </a:defRPr>
            </a:lvl5pPr>
            <a:lvl6pPr>
              <a:defRPr sz="2800">
                <a:solidFill>
                  <a:schemeClr val="tx1"/>
                </a:solidFill>
                <a:latin typeface="+mn-lt"/>
              </a:defRPr>
            </a:lvl6pPr>
            <a:lvl7pPr>
              <a:defRPr sz="2800">
                <a:solidFill>
                  <a:schemeClr val="tx1"/>
                </a:solidFill>
                <a:latin typeface="+mn-lt"/>
              </a:defRPr>
            </a:lvl7pPr>
            <a:lvl8pPr>
              <a:defRPr sz="2800">
                <a:solidFill>
                  <a:schemeClr val="tx1"/>
                </a:solidFill>
                <a:latin typeface="+mn-lt"/>
              </a:defRPr>
            </a:lvl8pPr>
            <a:lvl9pPr>
              <a:defRPr sz="2800">
                <a:solidFill>
                  <a:schemeClr val="tx1"/>
                </a:solidFill>
                <a:latin typeface="+mn-lt"/>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a:t>
            </a:r>
            <a:endParaRPr lang="de-DE" dirty="0"/>
          </a:p>
        </p:txBody>
      </p:sp>
      <p:sp>
        <p:nvSpPr>
          <p:cNvPr id="21" name="Textplatzhalter 20"/>
          <p:cNvSpPr>
            <a:spLocks noGrp="1"/>
          </p:cNvSpPr>
          <p:nvPr>
            <p:ph type="body" sz="quarter" idx="19" hasCustomPrompt="1"/>
          </p:nvPr>
        </p:nvSpPr>
        <p:spPr>
          <a:xfrm>
            <a:off x="20082635" y="1626244"/>
            <a:ext cx="1470698" cy="21649365"/>
          </a:xfrm>
        </p:spPr>
        <p:txBody>
          <a:bodyPr vert="vert270" anchor="b" anchorCtr="0"/>
          <a:lstStyle>
            <a:lvl1pPr marL="0" marR="0" indent="0" algn="r" defTabSz="2536315" rtl="0" eaLnBrk="1" fontAlgn="auto" latinLnBrk="0" hangingPunct="1">
              <a:lnSpc>
                <a:spcPct val="100000"/>
              </a:lnSpc>
              <a:spcBef>
                <a:spcPts val="0"/>
              </a:spcBef>
              <a:spcAft>
                <a:spcPts val="0"/>
              </a:spcAft>
              <a:buClrTx/>
              <a:buSzTx/>
              <a:buFont typeface="Arial" pitchFamily="34" charset="0"/>
              <a:buNone/>
              <a:tabLst/>
              <a:defRPr lang="de-DE" sz="9100" b="1" i="0" cap="all" baseline="0" smtClean="0">
                <a:solidFill>
                  <a:schemeClr val="bg1"/>
                </a:solidFill>
              </a:defRPr>
            </a:lvl1pPr>
            <a:lvl2pPr algn="r">
              <a:lnSpc>
                <a:spcPct val="100000"/>
              </a:lnSpc>
              <a:defRPr sz="9100" b="1" cap="all" baseline="0">
                <a:solidFill>
                  <a:schemeClr val="bg1"/>
                </a:solidFill>
              </a:defRPr>
            </a:lvl2pPr>
            <a:lvl3pPr algn="r">
              <a:lnSpc>
                <a:spcPct val="100000"/>
              </a:lnSpc>
              <a:defRPr sz="9100" b="1" cap="all" baseline="0">
                <a:solidFill>
                  <a:schemeClr val="bg1"/>
                </a:solidFill>
              </a:defRPr>
            </a:lvl3pPr>
            <a:lvl4pPr algn="r">
              <a:lnSpc>
                <a:spcPct val="100000"/>
              </a:lnSpc>
              <a:defRPr sz="9100" b="1" cap="all" baseline="0">
                <a:solidFill>
                  <a:schemeClr val="bg1"/>
                </a:solidFill>
              </a:defRPr>
            </a:lvl4pPr>
            <a:lvl5pPr algn="r">
              <a:lnSpc>
                <a:spcPct val="100000"/>
              </a:lnSpc>
              <a:defRPr sz="9100" b="1" cap="all" baseline="0">
                <a:solidFill>
                  <a:schemeClr val="bg1"/>
                </a:solidFill>
              </a:defRPr>
            </a:lvl5pPr>
            <a:lvl6pPr algn="r">
              <a:lnSpc>
                <a:spcPct val="100000"/>
              </a:lnSpc>
              <a:defRPr sz="9100" b="1" cap="all" baseline="0">
                <a:solidFill>
                  <a:schemeClr val="bg1"/>
                </a:solidFill>
              </a:defRPr>
            </a:lvl6pPr>
            <a:lvl7pPr algn="r">
              <a:lnSpc>
                <a:spcPct val="100000"/>
              </a:lnSpc>
              <a:defRPr sz="9100" b="1" cap="all" baseline="0">
                <a:solidFill>
                  <a:schemeClr val="bg1"/>
                </a:solidFill>
              </a:defRPr>
            </a:lvl7pPr>
            <a:lvl8pPr algn="r">
              <a:lnSpc>
                <a:spcPct val="100000"/>
              </a:lnSpc>
              <a:defRPr sz="9100" b="1" cap="all" baseline="0">
                <a:solidFill>
                  <a:schemeClr val="bg1"/>
                </a:solidFill>
              </a:defRPr>
            </a:lvl8pPr>
            <a:lvl9pPr algn="r">
              <a:lnSpc>
                <a:spcPct val="100000"/>
              </a:lnSpc>
              <a:defRPr sz="9100" b="1" cap="all" baseline="0">
                <a:solidFill>
                  <a:schemeClr val="bg1"/>
                </a:solidFill>
              </a:defRPr>
            </a:lvl9pPr>
          </a:lstStyle>
          <a:p>
            <a:pPr marL="0" marR="0" lvl="0" indent="0" algn="r" defTabSz="2536315" rtl="0" eaLnBrk="1" fontAlgn="auto" latinLnBrk="0" hangingPunct="1">
              <a:lnSpc>
                <a:spcPct val="100000"/>
              </a:lnSpc>
              <a:spcBef>
                <a:spcPts val="0"/>
              </a:spcBef>
              <a:spcAft>
                <a:spcPts val="0"/>
              </a:spcAft>
              <a:buClrTx/>
              <a:buSzTx/>
              <a:buFont typeface="Arial" pitchFamily="34" charset="0"/>
              <a:buNone/>
              <a:tabLst/>
              <a:defRPr/>
            </a:pPr>
            <a:r>
              <a:rPr lang="de-DE"/>
              <a:t>Forschungsexposé</a:t>
            </a:r>
          </a:p>
        </p:txBody>
      </p:sp>
      <p:sp>
        <p:nvSpPr>
          <p:cNvPr id="5" name="Textplatzhalter 4"/>
          <p:cNvSpPr>
            <a:spLocks noGrp="1"/>
          </p:cNvSpPr>
          <p:nvPr>
            <p:ph type="body" sz="quarter" idx="11" hasCustomPrompt="1"/>
          </p:nvPr>
        </p:nvSpPr>
        <p:spPr>
          <a:xfrm>
            <a:off x="1977835" y="3049208"/>
            <a:ext cx="18054086" cy="1422963"/>
          </a:xfrm>
        </p:spPr>
        <p:txBody>
          <a:bodyPr/>
          <a:lstStyle>
            <a:lvl1pPr>
              <a:lnSpc>
                <a:spcPct val="100000"/>
              </a:lnSpc>
              <a:defRPr sz="9100">
                <a:solidFill>
                  <a:schemeClr val="bg1"/>
                </a:solidFill>
              </a:defRPr>
            </a:lvl1pPr>
            <a:lvl2pPr>
              <a:lnSpc>
                <a:spcPct val="100000"/>
              </a:lnSpc>
              <a:defRPr sz="9100">
                <a:solidFill>
                  <a:schemeClr val="bg1"/>
                </a:solidFill>
              </a:defRPr>
            </a:lvl2pPr>
            <a:lvl3pPr>
              <a:lnSpc>
                <a:spcPct val="100000"/>
              </a:lnSpc>
              <a:defRPr sz="9100">
                <a:solidFill>
                  <a:schemeClr val="bg1"/>
                </a:solidFill>
              </a:defRPr>
            </a:lvl3pPr>
            <a:lvl4pPr>
              <a:lnSpc>
                <a:spcPct val="100000"/>
              </a:lnSpc>
              <a:defRPr sz="9100">
                <a:solidFill>
                  <a:schemeClr val="bg1"/>
                </a:solidFill>
              </a:defRPr>
            </a:lvl4pPr>
            <a:lvl5pPr>
              <a:lnSpc>
                <a:spcPct val="100000"/>
              </a:lnSpc>
              <a:defRPr sz="9100">
                <a:solidFill>
                  <a:schemeClr val="bg1"/>
                </a:solidFill>
              </a:defRPr>
            </a:lvl5pPr>
            <a:lvl6pPr>
              <a:lnSpc>
                <a:spcPct val="100000"/>
              </a:lnSpc>
              <a:defRPr sz="9100">
                <a:solidFill>
                  <a:schemeClr val="bg1"/>
                </a:solidFill>
              </a:defRPr>
            </a:lvl6pPr>
            <a:lvl7pPr>
              <a:lnSpc>
                <a:spcPct val="100000"/>
              </a:lnSpc>
              <a:defRPr sz="9100">
                <a:solidFill>
                  <a:schemeClr val="bg1"/>
                </a:solidFill>
              </a:defRPr>
            </a:lvl7pPr>
            <a:lvl8pPr>
              <a:lnSpc>
                <a:spcPct val="100000"/>
              </a:lnSpc>
              <a:defRPr sz="9100">
                <a:solidFill>
                  <a:schemeClr val="bg1"/>
                </a:solidFill>
              </a:defRPr>
            </a:lvl8pPr>
            <a:lvl9pPr>
              <a:lnSpc>
                <a:spcPct val="100000"/>
              </a:lnSpc>
              <a:defRPr sz="9100">
                <a:solidFill>
                  <a:schemeClr val="bg1"/>
                </a:solidFill>
              </a:defRPr>
            </a:lvl9pPr>
          </a:lstStyle>
          <a:p>
            <a:pPr lvl="0"/>
            <a:r>
              <a:rPr lang="de-DE"/>
              <a:t>Zweite Zeile</a:t>
            </a:r>
          </a:p>
        </p:txBody>
      </p:sp>
      <p:sp>
        <p:nvSpPr>
          <p:cNvPr id="88" name="Bildplatzhalter 22"/>
          <p:cNvSpPr>
            <a:spLocks noGrp="1"/>
          </p:cNvSpPr>
          <p:nvPr>
            <p:ph type="pic" sz="quarter" idx="68" hasCustomPrompt="1"/>
          </p:nvPr>
        </p:nvSpPr>
        <p:spPr>
          <a:xfrm>
            <a:off x="1394628" y="11637806"/>
            <a:ext cx="9077757" cy="3989378"/>
          </a:xfrm>
          <a:prstGeom prst="rect">
            <a:avLst/>
          </a:prstGeom>
          <a:gradFill>
            <a:gsLst>
              <a:gs pos="0">
                <a:srgbClr val="FFFFFF"/>
              </a:gs>
              <a:gs pos="62000">
                <a:srgbClr val="808080"/>
              </a:gs>
              <a:gs pos="100000">
                <a:srgbClr val="404040"/>
              </a:gs>
            </a:gsLst>
            <a:lin ang="15000000" scaled="0"/>
          </a:gradFill>
          <a:effectLst/>
        </p:spPr>
        <p:txBody>
          <a:bodyPr lIns="0" tIns="0" rIns="0" bIns="0"/>
          <a:lstStyle>
            <a:lvl1pPr algn="ctr">
              <a:lnSpc>
                <a:spcPct val="100000"/>
              </a:lnSpc>
              <a:defRPr sz="3900" b="0">
                <a:latin typeface="+mn-lt"/>
              </a:defRPr>
            </a:lvl1pPr>
          </a:lstStyle>
          <a:p>
            <a:r>
              <a:rPr lang="de-DE"/>
              <a:t/>
            </a:r>
            <a:br>
              <a:rPr lang="de-DE"/>
            </a:br>
            <a:r>
              <a:rPr lang="de-DE"/>
              <a:t>Bild einfügen</a:t>
            </a:r>
          </a:p>
        </p:txBody>
      </p:sp>
      <p:sp>
        <p:nvSpPr>
          <p:cNvPr id="93" name="Textplatzhalter 7"/>
          <p:cNvSpPr>
            <a:spLocks noGrp="1"/>
          </p:cNvSpPr>
          <p:nvPr>
            <p:ph type="body" sz="quarter" idx="72" hasCustomPrompt="1"/>
          </p:nvPr>
        </p:nvSpPr>
        <p:spPr>
          <a:xfrm>
            <a:off x="10827382" y="8385318"/>
            <a:ext cx="9077757" cy="7241865"/>
          </a:xfrm>
          <a:prstGeom prst="rect">
            <a:avLst/>
          </a:prstGeom>
          <a:solidFill>
            <a:schemeClr val="bg1"/>
          </a:solidFill>
          <a:effectLst>
            <a:outerShdw blurRad="381000" dist="190500" dir="2700000" algn="tl" rotWithShape="0">
              <a:prstClr val="black">
                <a:alpha val="30000"/>
              </a:prstClr>
            </a:outerShdw>
          </a:effectLst>
        </p:spPr>
        <p:txBody>
          <a:bodyPr lIns="353594" tIns="353594" rIns="353594" anchor="t" anchorCtr="0"/>
          <a:lstStyle>
            <a:lvl1pPr marL="0" algn="just">
              <a:lnSpc>
                <a:spcPct val="100000"/>
              </a:lnSpc>
              <a:spcAft>
                <a:spcPts val="796"/>
              </a:spcAft>
              <a:tabLst>
                <a:tab pos="3283372" algn="r"/>
              </a:tabLst>
              <a:defRPr sz="2800" b="1" baseline="0">
                <a:latin typeface="+mj-lt"/>
              </a:defRPr>
            </a:lvl1pPr>
            <a:lvl2pPr marL="0" algn="just">
              <a:lnSpc>
                <a:spcPts val="2665"/>
              </a:lnSpc>
              <a:spcAft>
                <a:spcPts val="0"/>
              </a:spcAft>
              <a:tabLst/>
              <a:defRPr sz="2200"/>
            </a:lvl2pPr>
            <a:lvl3pPr marL="0" algn="just">
              <a:lnSpc>
                <a:spcPts val="2665"/>
              </a:lnSpc>
              <a:spcAft>
                <a:spcPts val="0"/>
              </a:spcAft>
              <a:tabLst/>
              <a:defRPr sz="2200" b="0"/>
            </a:lvl3pPr>
            <a:lvl4pPr marL="0" algn="just">
              <a:lnSpc>
                <a:spcPts val="2665"/>
              </a:lnSpc>
              <a:spcAft>
                <a:spcPts val="0"/>
              </a:spcAft>
              <a:tabLst>
                <a:tab pos="4344153" algn="l"/>
              </a:tabLst>
              <a:defRPr sz="2200"/>
            </a:lvl4pPr>
            <a:lvl5pPr marL="0" algn="just">
              <a:lnSpc>
                <a:spcPts val="2665"/>
              </a:lnSpc>
              <a:spcAft>
                <a:spcPts val="0"/>
              </a:spcAft>
              <a:tabLst>
                <a:tab pos="4344153" algn="l"/>
              </a:tabLst>
              <a:defRPr sz="2200"/>
            </a:lvl5pPr>
            <a:lvl6pPr marL="0" algn="just">
              <a:lnSpc>
                <a:spcPts val="2665"/>
              </a:lnSpc>
              <a:spcAft>
                <a:spcPts val="0"/>
              </a:spcAft>
              <a:tabLst>
                <a:tab pos="4344153" algn="l"/>
              </a:tabLst>
              <a:defRPr sz="2200"/>
            </a:lvl6pPr>
            <a:lvl7pPr marL="0" algn="just">
              <a:lnSpc>
                <a:spcPts val="2665"/>
              </a:lnSpc>
              <a:spcAft>
                <a:spcPts val="0"/>
              </a:spcAft>
              <a:tabLst>
                <a:tab pos="4344153" algn="l"/>
              </a:tabLst>
              <a:defRPr sz="2200"/>
            </a:lvl7pPr>
            <a:lvl8pPr marL="0" algn="just">
              <a:lnSpc>
                <a:spcPts val="2665"/>
              </a:lnSpc>
              <a:spcAft>
                <a:spcPts val="0"/>
              </a:spcAft>
              <a:tabLst>
                <a:tab pos="4344153" algn="l"/>
              </a:tabLst>
              <a:defRPr sz="2200"/>
            </a:lvl8pPr>
            <a:lvl9pPr marL="0" algn="just">
              <a:lnSpc>
                <a:spcPts val="2665"/>
              </a:lnSpc>
              <a:spcAft>
                <a:spcPts val="0"/>
              </a:spcAft>
              <a:tabLst>
                <a:tab pos="4344153" algn="l"/>
              </a:tabLst>
              <a:defRPr sz="2200"/>
            </a:lvl9pPr>
          </a:lstStyle>
          <a:p>
            <a:pPr lvl="0"/>
            <a:r>
              <a:rPr lang="de-DE"/>
              <a:t>Text (Für weitere Formatierungen Listenebene erhöhen - Wenn nicht benötigt, Bildplatzhalter löschen und Textfeld weiter nutzen)  </a:t>
            </a:r>
          </a:p>
          <a:p>
            <a:pPr lvl="1"/>
            <a:r>
              <a:rPr lang="de-DE"/>
              <a:t>Zweite Ebene</a:t>
            </a:r>
          </a:p>
          <a:p>
            <a:pPr lvl="2"/>
            <a:r>
              <a:rPr lang="de-DE"/>
              <a:t>Dritte Ebene</a:t>
            </a:r>
          </a:p>
          <a:p>
            <a:pPr lvl="3"/>
            <a:r>
              <a:rPr lang="de-DE"/>
              <a:t>Vierte Ebene</a:t>
            </a:r>
          </a:p>
          <a:p>
            <a:pPr lvl="4"/>
            <a:r>
              <a:rPr lang="de-DE"/>
              <a:t>Fünfte Ebene</a:t>
            </a:r>
          </a:p>
          <a:p>
            <a:pPr lvl="5"/>
            <a:r>
              <a:rPr lang="de-DE"/>
              <a:t>Sechste Eben</a:t>
            </a:r>
          </a:p>
          <a:p>
            <a:pPr lvl="6"/>
            <a:r>
              <a:rPr lang="de-DE"/>
              <a:t>Siebte Ebene</a:t>
            </a:r>
          </a:p>
          <a:p>
            <a:pPr lvl="7"/>
            <a:r>
              <a:rPr lang="de-DE"/>
              <a:t>Achte Ebene</a:t>
            </a:r>
          </a:p>
          <a:p>
            <a:pPr lvl="8"/>
            <a:r>
              <a:rPr lang="de-DE"/>
              <a:t>Neunte Ebene</a:t>
            </a:r>
          </a:p>
        </p:txBody>
      </p:sp>
      <p:sp>
        <p:nvSpPr>
          <p:cNvPr id="90" name="Bildplatzhalter 22"/>
          <p:cNvSpPr>
            <a:spLocks noGrp="1"/>
          </p:cNvSpPr>
          <p:nvPr>
            <p:ph type="pic" sz="quarter" idx="70" hasCustomPrompt="1"/>
          </p:nvPr>
        </p:nvSpPr>
        <p:spPr>
          <a:xfrm>
            <a:off x="10827382" y="11637806"/>
            <a:ext cx="9077757" cy="3989378"/>
          </a:xfrm>
          <a:prstGeom prst="rect">
            <a:avLst/>
          </a:prstGeom>
          <a:gradFill>
            <a:gsLst>
              <a:gs pos="0">
                <a:srgbClr val="FFFFFF"/>
              </a:gs>
              <a:gs pos="62000">
                <a:srgbClr val="808080"/>
              </a:gs>
              <a:gs pos="100000">
                <a:srgbClr val="404040"/>
              </a:gs>
            </a:gsLst>
            <a:lin ang="15000000" scaled="0"/>
          </a:gradFill>
          <a:effectLst/>
        </p:spPr>
        <p:txBody>
          <a:bodyPr lIns="0" tIns="0" rIns="0" bIns="126815"/>
          <a:lstStyle>
            <a:lvl1pPr algn="ctr">
              <a:lnSpc>
                <a:spcPct val="100000"/>
              </a:lnSpc>
              <a:defRPr sz="3900" b="0">
                <a:latin typeface="+mn-lt"/>
              </a:defRPr>
            </a:lvl1pPr>
          </a:lstStyle>
          <a:p>
            <a:r>
              <a:rPr lang="de-DE"/>
              <a:t/>
            </a:r>
            <a:br>
              <a:rPr lang="de-DE"/>
            </a:br>
            <a:r>
              <a:rPr lang="de-DE"/>
              <a:t>Bild einfügen</a:t>
            </a:r>
          </a:p>
        </p:txBody>
      </p:sp>
      <p:sp>
        <p:nvSpPr>
          <p:cNvPr id="94" name="Textplatzhalter 7"/>
          <p:cNvSpPr>
            <a:spLocks noGrp="1"/>
          </p:cNvSpPr>
          <p:nvPr>
            <p:ph type="body" sz="quarter" idx="73" hasCustomPrompt="1"/>
          </p:nvPr>
        </p:nvSpPr>
        <p:spPr>
          <a:xfrm flipH="1">
            <a:off x="1394628" y="15982923"/>
            <a:ext cx="9077757" cy="7241865"/>
          </a:xfrm>
          <a:prstGeom prst="rect">
            <a:avLst/>
          </a:prstGeom>
          <a:solidFill>
            <a:schemeClr val="bg1"/>
          </a:solidFill>
          <a:effectLst>
            <a:outerShdw blurRad="381000" dist="190500" dir="2700000" algn="tl" rotWithShape="0">
              <a:prstClr val="black">
                <a:alpha val="30000"/>
              </a:prstClr>
            </a:outerShdw>
          </a:effectLst>
        </p:spPr>
        <p:txBody>
          <a:bodyPr lIns="353594" tIns="353594" rIns="353594" anchor="t" anchorCtr="0"/>
          <a:lstStyle>
            <a:lvl1pPr marL="0" algn="just">
              <a:lnSpc>
                <a:spcPct val="100000"/>
              </a:lnSpc>
              <a:spcAft>
                <a:spcPts val="796"/>
              </a:spcAft>
              <a:tabLst>
                <a:tab pos="4344153" algn="l"/>
              </a:tabLst>
              <a:defRPr sz="2800" b="1" baseline="0">
                <a:latin typeface="+mj-lt"/>
              </a:defRPr>
            </a:lvl1pPr>
            <a:lvl2pPr marL="0" algn="just">
              <a:lnSpc>
                <a:spcPts val="2665"/>
              </a:lnSpc>
              <a:spcAft>
                <a:spcPts val="0"/>
              </a:spcAft>
              <a:tabLst>
                <a:tab pos="4344153" algn="l"/>
              </a:tabLst>
              <a:defRPr sz="2200"/>
            </a:lvl2pPr>
            <a:lvl3pPr marL="0" algn="just">
              <a:lnSpc>
                <a:spcPts val="2665"/>
              </a:lnSpc>
              <a:spcAft>
                <a:spcPts val="0"/>
              </a:spcAft>
              <a:tabLst>
                <a:tab pos="4344153" algn="l"/>
              </a:tabLst>
              <a:defRPr sz="2200" b="0"/>
            </a:lvl3pPr>
            <a:lvl4pPr marL="0" algn="just">
              <a:lnSpc>
                <a:spcPts val="2665"/>
              </a:lnSpc>
              <a:spcAft>
                <a:spcPts val="0"/>
              </a:spcAft>
              <a:tabLst>
                <a:tab pos="4344153" algn="l"/>
              </a:tabLst>
              <a:defRPr sz="2200"/>
            </a:lvl4pPr>
            <a:lvl5pPr marL="0" algn="just">
              <a:lnSpc>
                <a:spcPts val="2665"/>
              </a:lnSpc>
              <a:spcAft>
                <a:spcPts val="0"/>
              </a:spcAft>
              <a:tabLst>
                <a:tab pos="4344153" algn="l"/>
              </a:tabLst>
              <a:defRPr sz="2200"/>
            </a:lvl5pPr>
            <a:lvl6pPr marL="0" algn="just">
              <a:lnSpc>
                <a:spcPts val="2665"/>
              </a:lnSpc>
              <a:spcAft>
                <a:spcPts val="0"/>
              </a:spcAft>
              <a:tabLst>
                <a:tab pos="4344153" algn="l"/>
              </a:tabLst>
              <a:defRPr sz="2200"/>
            </a:lvl6pPr>
            <a:lvl7pPr marL="0" algn="just">
              <a:lnSpc>
                <a:spcPts val="2665"/>
              </a:lnSpc>
              <a:spcAft>
                <a:spcPts val="0"/>
              </a:spcAft>
              <a:tabLst>
                <a:tab pos="4344153" algn="l"/>
              </a:tabLst>
              <a:defRPr sz="2200"/>
            </a:lvl7pPr>
            <a:lvl8pPr marL="0" algn="just">
              <a:lnSpc>
                <a:spcPts val="2665"/>
              </a:lnSpc>
              <a:spcAft>
                <a:spcPts val="0"/>
              </a:spcAft>
              <a:tabLst>
                <a:tab pos="4344153" algn="l"/>
              </a:tabLst>
              <a:defRPr sz="2200"/>
            </a:lvl8pPr>
            <a:lvl9pPr marL="0" algn="just">
              <a:lnSpc>
                <a:spcPts val="2665"/>
              </a:lnSpc>
              <a:spcAft>
                <a:spcPts val="0"/>
              </a:spcAft>
              <a:tabLst>
                <a:tab pos="4344153" algn="l"/>
              </a:tabLst>
              <a:defRPr sz="2200"/>
            </a:lvl9pPr>
          </a:lstStyle>
          <a:p>
            <a:pPr lvl="0"/>
            <a:r>
              <a:rPr lang="de-DE"/>
              <a:t>Text (Für weitere Formatierungen Listenebene erhöhen - Wenn nicht benötigt, Bildplatzhalter löschen und Textfeld weiter nutzen)</a:t>
            </a:r>
          </a:p>
          <a:p>
            <a:pPr lvl="1"/>
            <a:r>
              <a:rPr lang="de-DE"/>
              <a:t>Zweite Ebene</a:t>
            </a:r>
          </a:p>
          <a:p>
            <a:pPr lvl="2"/>
            <a:r>
              <a:rPr lang="de-DE"/>
              <a:t>Dritte Ebene</a:t>
            </a:r>
          </a:p>
          <a:p>
            <a:pPr lvl="3"/>
            <a:r>
              <a:rPr lang="de-DE"/>
              <a:t>Vierte Ebene</a:t>
            </a:r>
          </a:p>
          <a:p>
            <a:pPr lvl="4"/>
            <a:r>
              <a:rPr lang="de-DE"/>
              <a:t>Fünfte Ebene</a:t>
            </a:r>
          </a:p>
          <a:p>
            <a:pPr lvl="5"/>
            <a:r>
              <a:rPr lang="de-DE"/>
              <a:t>Sechste Eben</a:t>
            </a:r>
          </a:p>
          <a:p>
            <a:pPr lvl="6"/>
            <a:r>
              <a:rPr lang="de-DE"/>
              <a:t>Siebte Ebene</a:t>
            </a:r>
          </a:p>
          <a:p>
            <a:pPr lvl="7"/>
            <a:r>
              <a:rPr lang="de-DE"/>
              <a:t>Achte Ebene</a:t>
            </a:r>
          </a:p>
          <a:p>
            <a:pPr lvl="8"/>
            <a:r>
              <a:rPr lang="de-DE"/>
              <a:t>Neunte Ebene</a:t>
            </a:r>
          </a:p>
        </p:txBody>
      </p:sp>
      <p:sp>
        <p:nvSpPr>
          <p:cNvPr id="95" name="Textplatzhalter 7"/>
          <p:cNvSpPr>
            <a:spLocks noGrp="1"/>
          </p:cNvSpPr>
          <p:nvPr>
            <p:ph type="body" sz="quarter" idx="74" hasCustomPrompt="1"/>
          </p:nvPr>
        </p:nvSpPr>
        <p:spPr>
          <a:xfrm>
            <a:off x="10827382" y="15982923"/>
            <a:ext cx="9077757" cy="7241865"/>
          </a:xfrm>
          <a:prstGeom prst="rect">
            <a:avLst/>
          </a:prstGeom>
          <a:solidFill>
            <a:schemeClr val="bg1"/>
          </a:solidFill>
          <a:effectLst>
            <a:outerShdw blurRad="381000" dist="190500" dir="2700000" algn="tl" rotWithShape="0">
              <a:prstClr val="black">
                <a:alpha val="30000"/>
              </a:prstClr>
            </a:outerShdw>
          </a:effectLst>
        </p:spPr>
        <p:txBody>
          <a:bodyPr lIns="353594" tIns="353594" rIns="353594" anchor="t" anchorCtr="0"/>
          <a:lstStyle>
            <a:lvl1pPr marL="0" algn="just">
              <a:lnSpc>
                <a:spcPct val="100000"/>
              </a:lnSpc>
              <a:spcAft>
                <a:spcPts val="796"/>
              </a:spcAft>
              <a:tabLst>
                <a:tab pos="3283372" algn="r"/>
              </a:tabLst>
              <a:defRPr sz="2800" b="1" baseline="0">
                <a:latin typeface="+mj-lt"/>
              </a:defRPr>
            </a:lvl1pPr>
            <a:lvl2pPr marL="0" algn="just">
              <a:lnSpc>
                <a:spcPts val="2665"/>
              </a:lnSpc>
              <a:spcAft>
                <a:spcPts val="0"/>
              </a:spcAft>
              <a:tabLst/>
              <a:defRPr sz="2200"/>
            </a:lvl2pPr>
            <a:lvl3pPr marL="0" algn="just">
              <a:lnSpc>
                <a:spcPts val="2665"/>
              </a:lnSpc>
              <a:spcAft>
                <a:spcPts val="0"/>
              </a:spcAft>
              <a:tabLst/>
              <a:defRPr sz="2200" b="0"/>
            </a:lvl3pPr>
            <a:lvl4pPr marL="0" algn="just">
              <a:lnSpc>
                <a:spcPts val="2665"/>
              </a:lnSpc>
              <a:spcAft>
                <a:spcPts val="0"/>
              </a:spcAft>
              <a:tabLst>
                <a:tab pos="4344153" algn="l"/>
              </a:tabLst>
              <a:defRPr sz="2200"/>
            </a:lvl4pPr>
            <a:lvl5pPr marL="0" algn="just">
              <a:lnSpc>
                <a:spcPts val="2665"/>
              </a:lnSpc>
              <a:spcAft>
                <a:spcPts val="0"/>
              </a:spcAft>
              <a:tabLst>
                <a:tab pos="4344153" algn="l"/>
              </a:tabLst>
              <a:defRPr sz="2200"/>
            </a:lvl5pPr>
            <a:lvl6pPr marL="0" algn="just">
              <a:lnSpc>
                <a:spcPts val="2665"/>
              </a:lnSpc>
              <a:spcAft>
                <a:spcPts val="0"/>
              </a:spcAft>
              <a:tabLst>
                <a:tab pos="4344153" algn="l"/>
              </a:tabLst>
              <a:defRPr sz="2200"/>
            </a:lvl6pPr>
            <a:lvl7pPr marL="0" algn="just">
              <a:lnSpc>
                <a:spcPts val="2665"/>
              </a:lnSpc>
              <a:spcAft>
                <a:spcPts val="0"/>
              </a:spcAft>
              <a:tabLst>
                <a:tab pos="4344153" algn="l"/>
              </a:tabLst>
              <a:defRPr sz="2200"/>
            </a:lvl7pPr>
            <a:lvl8pPr marL="0" algn="just">
              <a:lnSpc>
                <a:spcPts val="2665"/>
              </a:lnSpc>
              <a:spcAft>
                <a:spcPts val="0"/>
              </a:spcAft>
              <a:tabLst>
                <a:tab pos="4344153" algn="l"/>
              </a:tabLst>
              <a:defRPr sz="2200"/>
            </a:lvl8pPr>
            <a:lvl9pPr marL="0" algn="just">
              <a:lnSpc>
                <a:spcPts val="2665"/>
              </a:lnSpc>
              <a:spcAft>
                <a:spcPts val="0"/>
              </a:spcAft>
              <a:tabLst>
                <a:tab pos="4344153" algn="l"/>
              </a:tabLst>
              <a:defRPr sz="2200"/>
            </a:lvl9pPr>
          </a:lstStyle>
          <a:p>
            <a:pPr lvl="0"/>
            <a:r>
              <a:rPr lang="de-DE"/>
              <a:t>Text (Für weitere Formatierungen Listenebene erhöhen - Wenn nicht benötigt, Bildplatzhalter löschen und Textfeld weiter nutzen)  </a:t>
            </a:r>
          </a:p>
          <a:p>
            <a:pPr lvl="1"/>
            <a:r>
              <a:rPr lang="de-DE"/>
              <a:t>Zweite Ebene</a:t>
            </a:r>
          </a:p>
          <a:p>
            <a:pPr lvl="2"/>
            <a:r>
              <a:rPr lang="de-DE"/>
              <a:t>Dritte Ebene</a:t>
            </a:r>
          </a:p>
          <a:p>
            <a:pPr lvl="3"/>
            <a:r>
              <a:rPr lang="de-DE"/>
              <a:t>Vierte Ebene</a:t>
            </a:r>
          </a:p>
          <a:p>
            <a:pPr lvl="4"/>
            <a:r>
              <a:rPr lang="de-DE"/>
              <a:t>Fünfte Ebene</a:t>
            </a:r>
          </a:p>
          <a:p>
            <a:pPr lvl="5"/>
            <a:r>
              <a:rPr lang="de-DE"/>
              <a:t>Sechste Eben</a:t>
            </a:r>
          </a:p>
          <a:p>
            <a:pPr lvl="6"/>
            <a:r>
              <a:rPr lang="de-DE"/>
              <a:t>Siebte Ebene</a:t>
            </a:r>
          </a:p>
          <a:p>
            <a:pPr lvl="7"/>
            <a:r>
              <a:rPr lang="de-DE"/>
              <a:t>Achte Ebene</a:t>
            </a:r>
          </a:p>
          <a:p>
            <a:pPr lvl="8"/>
            <a:r>
              <a:rPr lang="de-DE"/>
              <a:t>Neunte Ebene</a:t>
            </a:r>
          </a:p>
        </p:txBody>
      </p:sp>
      <p:sp>
        <p:nvSpPr>
          <p:cNvPr id="91" name="Bildplatzhalter 22"/>
          <p:cNvSpPr>
            <a:spLocks noGrp="1"/>
          </p:cNvSpPr>
          <p:nvPr>
            <p:ph type="pic" sz="quarter" idx="71" hasCustomPrompt="1"/>
          </p:nvPr>
        </p:nvSpPr>
        <p:spPr>
          <a:xfrm>
            <a:off x="10827382" y="19235411"/>
            <a:ext cx="9077757" cy="3989378"/>
          </a:xfrm>
          <a:prstGeom prst="rect">
            <a:avLst/>
          </a:prstGeom>
          <a:gradFill>
            <a:gsLst>
              <a:gs pos="0">
                <a:srgbClr val="FFFFFF"/>
              </a:gs>
              <a:gs pos="62000">
                <a:srgbClr val="808080"/>
              </a:gs>
              <a:gs pos="100000">
                <a:srgbClr val="404040"/>
              </a:gs>
            </a:gsLst>
            <a:lin ang="15000000" scaled="0"/>
          </a:gradFill>
          <a:effectLst/>
        </p:spPr>
        <p:txBody>
          <a:bodyPr lIns="0" tIns="0" rIns="0" bIns="126815"/>
          <a:lstStyle>
            <a:lvl1pPr algn="ctr">
              <a:lnSpc>
                <a:spcPct val="100000"/>
              </a:lnSpc>
              <a:defRPr sz="3900" b="0">
                <a:latin typeface="+mn-lt"/>
              </a:defRPr>
            </a:lvl1pPr>
          </a:lstStyle>
          <a:p>
            <a:r>
              <a:rPr lang="de-DE"/>
              <a:t/>
            </a:r>
            <a:br>
              <a:rPr lang="de-DE"/>
            </a:br>
            <a:r>
              <a:rPr lang="de-DE"/>
              <a:t>Bild einfügen</a:t>
            </a:r>
          </a:p>
        </p:txBody>
      </p:sp>
      <p:sp>
        <p:nvSpPr>
          <p:cNvPr id="89" name="Bildplatzhalter 22"/>
          <p:cNvSpPr>
            <a:spLocks noGrp="1"/>
          </p:cNvSpPr>
          <p:nvPr>
            <p:ph type="pic" sz="quarter" idx="69" hasCustomPrompt="1"/>
          </p:nvPr>
        </p:nvSpPr>
        <p:spPr>
          <a:xfrm>
            <a:off x="1394628" y="19235411"/>
            <a:ext cx="9077757" cy="3989378"/>
          </a:xfrm>
          <a:prstGeom prst="rect">
            <a:avLst/>
          </a:prstGeom>
          <a:gradFill>
            <a:gsLst>
              <a:gs pos="0">
                <a:srgbClr val="FFFFFF"/>
              </a:gs>
              <a:gs pos="62000">
                <a:srgbClr val="808080"/>
              </a:gs>
              <a:gs pos="100000">
                <a:srgbClr val="404040"/>
              </a:gs>
            </a:gsLst>
            <a:lin ang="15000000" scaled="0"/>
          </a:gradFill>
          <a:effectLst/>
        </p:spPr>
        <p:txBody>
          <a:bodyPr lIns="0" tIns="0" rIns="0" bIns="126815"/>
          <a:lstStyle>
            <a:lvl1pPr algn="ctr">
              <a:lnSpc>
                <a:spcPct val="100000"/>
              </a:lnSpc>
              <a:defRPr sz="3900" b="0">
                <a:latin typeface="+mn-lt"/>
              </a:defRPr>
            </a:lvl1pPr>
          </a:lstStyle>
          <a:p>
            <a:r>
              <a:rPr lang="de-DE"/>
              <a:t/>
            </a:r>
            <a:br>
              <a:rPr lang="de-DE"/>
            </a:br>
            <a:r>
              <a:rPr lang="de-DE"/>
              <a:t>Bild einfügen</a:t>
            </a:r>
          </a:p>
        </p:txBody>
      </p:sp>
      <p:sp>
        <p:nvSpPr>
          <p:cNvPr id="97" name="Fußzeilenplatzhalter 96"/>
          <p:cNvSpPr>
            <a:spLocks noGrp="1"/>
          </p:cNvSpPr>
          <p:nvPr>
            <p:ph type="ftr" sz="quarter" idx="75"/>
          </p:nvPr>
        </p:nvSpPr>
        <p:spPr/>
        <p:txBody>
          <a:bodyPr/>
          <a:lstStyle/>
          <a:p>
            <a:r>
              <a:rPr lang="de-DE"/>
              <a:t>Foto: John Doe</a:t>
            </a:r>
          </a:p>
        </p:txBody>
      </p:sp>
      <p:grpSp>
        <p:nvGrpSpPr>
          <p:cNvPr id="98" name="Gruppieren 97"/>
          <p:cNvGrpSpPr/>
          <p:nvPr userDrawn="1"/>
        </p:nvGrpSpPr>
        <p:grpSpPr>
          <a:xfrm>
            <a:off x="-6744925" y="21700187"/>
            <a:ext cx="6592784" cy="2379179"/>
            <a:chOff x="-4788000" y="15372000"/>
            <a:chExt cx="4680000" cy="1685365"/>
          </a:xfrm>
        </p:grpSpPr>
        <p:sp>
          <p:nvSpPr>
            <p:cNvPr id="99" name="Textfeld 56"/>
            <p:cNvSpPr txBox="1"/>
            <p:nvPr userDrawn="1"/>
          </p:nvSpPr>
          <p:spPr>
            <a:xfrm rot="10800000" flipH="1" flipV="1">
              <a:off x="-4788000" y="15372000"/>
              <a:ext cx="4680000" cy="126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a:solidFill>
                    <a:schemeClr val="tx1"/>
                  </a:solidFill>
                </a:rPr>
                <a:t>Unbedingt angeben:</a:t>
              </a:r>
            </a:p>
            <a:p>
              <a:pPr algn="r"/>
              <a:r>
                <a:rPr lang="de-DE" sz="2500" b="1">
                  <a:solidFill>
                    <a:schemeClr val="tx1"/>
                  </a:solidFill>
                </a:rPr>
                <a:t>Quellen</a:t>
              </a:r>
              <a:r>
                <a:rPr lang="de-DE" sz="2500" b="1" baseline="0">
                  <a:solidFill>
                    <a:schemeClr val="tx1"/>
                  </a:solidFill>
                </a:rPr>
                <a:t>angabe Foto</a:t>
              </a:r>
            </a:p>
            <a:p>
              <a:pPr algn="r"/>
              <a:r>
                <a:rPr lang="de-DE" sz="2500" b="0" baseline="0">
                  <a:solidFill>
                    <a:schemeClr val="tx1"/>
                  </a:solidFill>
                </a:rPr>
                <a:t>(direkt in das Feld </a:t>
              </a:r>
              <a:r>
                <a:rPr lang="de-DE" sz="2500" b="1" baseline="0">
                  <a:solidFill>
                    <a:schemeClr val="tx1"/>
                  </a:solidFill>
                </a:rPr>
                <a:t>oder</a:t>
              </a:r>
              <a:r>
                <a:rPr lang="de-DE" sz="2500" b="0" baseline="0">
                  <a:solidFill>
                    <a:schemeClr val="tx1"/>
                  </a:solidFill>
                </a:rPr>
                <a:t> über Menü:</a:t>
              </a:r>
            </a:p>
            <a:p>
              <a:pPr algn="r"/>
              <a:r>
                <a:rPr lang="de-DE" sz="2500" b="1" baseline="0">
                  <a:solidFill>
                    <a:schemeClr val="tx1"/>
                  </a:solidFill>
                </a:rPr>
                <a:t>Einfügen | Kopf- und Fußzeile</a:t>
              </a:r>
              <a:r>
                <a:rPr lang="de-DE" sz="2500" b="0" baseline="0">
                  <a:solidFill>
                    <a:schemeClr val="tx1"/>
                  </a:solidFill>
                </a:rPr>
                <a:t>)</a:t>
              </a:r>
              <a:endParaRPr lang="de-DE" sz="2500" b="1" baseline="0">
                <a:solidFill>
                  <a:schemeClr val="tx1"/>
                </a:solidFill>
              </a:endParaRPr>
            </a:p>
            <a:p>
              <a:pPr algn="r"/>
              <a:endParaRPr lang="de-DE" sz="2500" b="1" dirty="0">
                <a:solidFill>
                  <a:schemeClr val="tx1"/>
                </a:solidFill>
              </a:endParaRPr>
            </a:p>
          </p:txBody>
        </p:sp>
        <p:sp>
          <p:nvSpPr>
            <p:cNvPr id="100" name="Nach oben gebogener Pfeil 99"/>
            <p:cNvSpPr/>
            <p:nvPr userDrawn="1"/>
          </p:nvSpPr>
          <p:spPr>
            <a:xfrm rot="5400000">
              <a:off x="-684000" y="16524000"/>
              <a:ext cx="427725" cy="639005"/>
            </a:xfrm>
            <a:prstGeom prst="bentUpArrow">
              <a:avLst>
                <a:gd name="adj1" fmla="val 10884"/>
                <a:gd name="adj2" fmla="val 18726"/>
                <a:gd name="adj3" fmla="val 31274"/>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759" tIns="90379" rIns="180759" bIns="90379" rtlCol="0" anchor="ctr"/>
            <a:lstStyle/>
            <a:p>
              <a:pPr algn="ctr"/>
              <a:endParaRPr lang="de-DE"/>
            </a:p>
          </p:txBody>
        </p:sp>
      </p:grpSp>
      <p:sp>
        <p:nvSpPr>
          <p:cNvPr id="101" name="Textfeld 56"/>
          <p:cNvSpPr txBox="1"/>
          <p:nvPr userDrawn="1"/>
        </p:nvSpPr>
        <p:spPr>
          <a:xfrm rot="10800000" flipH="1" flipV="1">
            <a:off x="21756188" y="27188757"/>
            <a:ext cx="6592784" cy="1981984"/>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Logo einfügen über den </a:t>
            </a:r>
            <a:r>
              <a:rPr lang="de-DE" b="1"/>
              <a:t>Bild Button</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(Grafik aus Datei einfügen)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 ggf. </a:t>
            </a:r>
            <a:r>
              <a:rPr lang="de-DE" b="1"/>
              <a:t>Größe anpassen </a:t>
            </a:r>
            <a:r>
              <a:rPr lang="de-DE"/>
              <a:t>–</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wenn </a:t>
            </a:r>
            <a:r>
              <a:rPr lang="de-DE" b="1"/>
              <a:t>nicht benötigt</a:t>
            </a:r>
            <a:r>
              <a:rPr lang="de-DE"/>
              <a:t>, </a:t>
            </a:r>
          </a:p>
          <a:p>
            <a:pPr marL="0" marR="0" lvl="0" indent="0" algn="l" defTabSz="2536315" rtl="0" eaLnBrk="1" fontAlgn="auto" latinLnBrk="0" hangingPunct="1">
              <a:lnSpc>
                <a:spcPct val="100000"/>
              </a:lnSpc>
              <a:spcBef>
                <a:spcPts val="0"/>
              </a:spcBef>
              <a:spcAft>
                <a:spcPts val="0"/>
              </a:spcAft>
              <a:buClrTx/>
              <a:buSzTx/>
              <a:buFont typeface="Arial" pitchFamily="34" charset="0"/>
              <a:buNone/>
              <a:tabLst/>
              <a:defRPr/>
            </a:pPr>
            <a:r>
              <a:rPr lang="de-DE"/>
              <a:t>Platzhalter </a:t>
            </a:r>
            <a:r>
              <a:rPr lang="de-DE" b="1"/>
              <a:t>löschen</a:t>
            </a:r>
            <a:endParaRPr lang="de-DE" sz="2500" b="1" baseline="0">
              <a:solidFill>
                <a:schemeClr val="tx1"/>
              </a:solidFill>
            </a:endParaRPr>
          </a:p>
          <a:p>
            <a:pPr algn="l"/>
            <a:endParaRPr lang="de-DE" sz="2500" b="1"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1" name="Gerade Verbindung 20"/>
          <p:cNvCxnSpPr/>
          <p:nvPr/>
        </p:nvCxnSpPr>
        <p:spPr>
          <a:xfrm flipH="1">
            <a:off x="21756188" y="15247938"/>
            <a:ext cx="760706" cy="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Textfeld 52"/>
          <p:cNvSpPr txBox="1"/>
          <p:nvPr/>
        </p:nvSpPr>
        <p:spPr>
          <a:xfrm>
            <a:off x="21756190" y="15398493"/>
            <a:ext cx="1014275" cy="762302"/>
          </a:xfrm>
          <a:prstGeom prst="rect">
            <a:avLst/>
          </a:prstGeom>
          <a:noFill/>
          <a:ln w="12700">
            <a:noFill/>
          </a:ln>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de-DE" sz="2500" kern="0" baseline="0">
                <a:solidFill>
                  <a:schemeClr val="tx1"/>
                </a:solidFill>
                <a:latin typeface="+mn-lt"/>
              </a:rPr>
              <a:t>0</a:t>
            </a:r>
            <a:endParaRPr lang="de-DE" sz="2500" kern="0" baseline="0" dirty="0">
              <a:solidFill>
                <a:schemeClr val="tx1"/>
              </a:solidFill>
              <a:latin typeface="+mn-lt"/>
            </a:endParaRPr>
          </a:p>
        </p:txBody>
      </p:sp>
      <p:grpSp>
        <p:nvGrpSpPr>
          <p:cNvPr id="42" name="Gruppieren 41"/>
          <p:cNvGrpSpPr/>
          <p:nvPr/>
        </p:nvGrpSpPr>
        <p:grpSpPr>
          <a:xfrm>
            <a:off x="152072" y="-914761"/>
            <a:ext cx="21299835" cy="762302"/>
            <a:chOff x="107950" y="-648000"/>
            <a:chExt cx="15120050" cy="540000"/>
          </a:xfrm>
        </p:grpSpPr>
        <p:cxnSp>
          <p:nvCxnSpPr>
            <p:cNvPr id="25" name="Gerade Verbindung 24"/>
            <p:cNvCxnSpPr/>
            <p:nvPr userDrawn="1"/>
          </p:nvCxnSpPr>
          <p:spPr>
            <a:xfrm flipV="1">
              <a:off x="107950" y="-648000"/>
              <a:ext cx="0" cy="54000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feld 8"/>
            <p:cNvSpPr txBox="1"/>
            <p:nvPr userDrawn="1"/>
          </p:nvSpPr>
          <p:spPr>
            <a:xfrm>
              <a:off x="107950" y="-648000"/>
              <a:ext cx="720000" cy="540000"/>
            </a:xfrm>
            <a:prstGeom prst="rect">
              <a:avLst/>
            </a:prstGeom>
            <a:noFill/>
            <a:ln w="12700">
              <a:noFill/>
            </a:ln>
          </p:spPr>
          <p:txBody>
            <a:bodyPr wrap="square" lIns="108000" tIns="0" rIns="0" bIns="0" rtlCol="0" anchor="b"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de-DE" sz="2500" dirty="0">
                  <a:solidFill>
                    <a:schemeClr val="tx1"/>
                  </a:solidFill>
                </a:rPr>
                <a:t>59,4</a:t>
              </a:r>
            </a:p>
          </p:txBody>
        </p:sp>
        <p:cxnSp>
          <p:nvCxnSpPr>
            <p:cNvPr id="69" name="Gerade Verbindung 68"/>
            <p:cNvCxnSpPr/>
            <p:nvPr userDrawn="1"/>
          </p:nvCxnSpPr>
          <p:spPr>
            <a:xfrm flipV="1">
              <a:off x="15228000" y="-648000"/>
              <a:ext cx="0" cy="54000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0" name="Textfeld 8"/>
            <p:cNvSpPr txBox="1"/>
            <p:nvPr userDrawn="1"/>
          </p:nvSpPr>
          <p:spPr>
            <a:xfrm>
              <a:off x="14508000" y="-648000"/>
              <a:ext cx="720000" cy="540000"/>
            </a:xfrm>
            <a:prstGeom prst="rect">
              <a:avLst/>
            </a:prstGeom>
            <a:noFill/>
            <a:ln w="12700">
              <a:noFill/>
            </a:ln>
          </p:spPr>
          <p:txBody>
            <a:bodyPr wrap="square" lIns="0" tIns="0" rIns="108000" bIns="0" rtlCol="0" anchor="b"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pPr>
              <a:r>
                <a:rPr lang="de-DE" sz="2500" dirty="0">
                  <a:solidFill>
                    <a:schemeClr val="tx1"/>
                  </a:solidFill>
                </a:rPr>
                <a:t>59,4</a:t>
              </a:r>
            </a:p>
          </p:txBody>
        </p:sp>
      </p:grpSp>
      <p:sp>
        <p:nvSpPr>
          <p:cNvPr id="20" name="Titelplatzhalter 19"/>
          <p:cNvSpPr>
            <a:spLocks noGrp="1"/>
          </p:cNvSpPr>
          <p:nvPr>
            <p:ph type="title"/>
          </p:nvPr>
        </p:nvSpPr>
        <p:spPr>
          <a:xfrm>
            <a:off x="-1" y="1"/>
            <a:ext cx="21607463" cy="24292010"/>
          </a:xfrm>
          <a:prstGeom prst="rect">
            <a:avLst/>
          </a:prstGeom>
          <a:solidFill>
            <a:srgbClr val="919296"/>
          </a:solidFill>
        </p:spPr>
        <p:txBody>
          <a:bodyPr vert="horz" lIns="4445179" tIns="1363862" rIns="1565915" bIns="0" rtlCol="0" anchor="t" anchorCtr="0">
            <a:noAutofit/>
          </a:bodyPr>
          <a:lstStyle/>
          <a:p>
            <a:r>
              <a:rPr lang="de-DE" dirty="0"/>
              <a:t>Überschrift</a:t>
            </a:r>
          </a:p>
        </p:txBody>
      </p:sp>
      <p:sp>
        <p:nvSpPr>
          <p:cNvPr id="22" name="Textplatzhalter 21"/>
          <p:cNvSpPr>
            <a:spLocks noGrp="1"/>
          </p:cNvSpPr>
          <p:nvPr>
            <p:ph type="body" idx="1"/>
          </p:nvPr>
        </p:nvSpPr>
        <p:spPr>
          <a:xfrm>
            <a:off x="4462810" y="6098413"/>
            <a:ext cx="15670541" cy="15754233"/>
          </a:xfrm>
          <a:prstGeom prst="rect">
            <a:avLst/>
          </a:prstGeom>
        </p:spPr>
        <p:txBody>
          <a:bodyPr vert="horz" lIns="0" tIns="0" rIns="0" bIns="0" rtlCol="0">
            <a:noAutofit/>
          </a:bodyPr>
          <a:lstStyle/>
          <a:p>
            <a:pPr lvl="0"/>
            <a:r>
              <a:rPr lang="de-DE"/>
              <a:t>Text</a:t>
            </a:r>
          </a:p>
          <a:p>
            <a:pPr lvl="1"/>
            <a:r>
              <a:rPr lang="de-DE"/>
              <a:t>Zweite Ebene</a:t>
            </a:r>
          </a:p>
          <a:p>
            <a:pPr lvl="2"/>
            <a:r>
              <a:rPr lang="de-DE"/>
              <a:t>Dritte Ebene</a:t>
            </a:r>
          </a:p>
          <a:p>
            <a:pPr lvl="3"/>
            <a:r>
              <a:rPr lang="de-DE"/>
              <a:t>Vierte Ebene</a:t>
            </a:r>
          </a:p>
          <a:p>
            <a:pPr lvl="4"/>
            <a:r>
              <a:rPr lang="de-DE"/>
              <a:t>Fünfte Ebene</a:t>
            </a:r>
          </a:p>
          <a:p>
            <a:pPr lvl="5"/>
            <a:r>
              <a:rPr lang="de-DE"/>
              <a:t>Sechste Eben</a:t>
            </a:r>
          </a:p>
          <a:p>
            <a:pPr lvl="6"/>
            <a:r>
              <a:rPr lang="de-DE"/>
              <a:t>Siebte Ebene</a:t>
            </a:r>
          </a:p>
          <a:p>
            <a:pPr lvl="7"/>
            <a:r>
              <a:rPr lang="de-DE"/>
              <a:t>Achte Ebene</a:t>
            </a:r>
          </a:p>
          <a:p>
            <a:pPr lvl="8"/>
            <a:r>
              <a:rPr lang="de-DE"/>
              <a:t>Neunte Ebene</a:t>
            </a:r>
          </a:p>
        </p:txBody>
      </p:sp>
      <p:sp>
        <p:nvSpPr>
          <p:cNvPr id="28" name="Textfeld 56"/>
          <p:cNvSpPr txBox="1"/>
          <p:nvPr/>
        </p:nvSpPr>
        <p:spPr>
          <a:xfrm rot="10800000" flipH="1" flipV="1">
            <a:off x="-6744925" y="1524605"/>
            <a:ext cx="6592784" cy="2337725"/>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baseline="0">
                <a:solidFill>
                  <a:schemeClr val="tx1"/>
                </a:solidFill>
              </a:rPr>
              <a:t>Hintergrundfarbe ändern:</a:t>
            </a:r>
          </a:p>
          <a:p>
            <a:pPr algn="r"/>
            <a:r>
              <a:rPr lang="de-DE" sz="2500" b="1" baseline="0">
                <a:solidFill>
                  <a:schemeClr val="tx1"/>
                </a:solidFill>
              </a:rPr>
              <a:t>Platzhalter auswählen</a:t>
            </a:r>
            <a:br>
              <a:rPr lang="de-DE" sz="2500" b="1" baseline="0">
                <a:solidFill>
                  <a:schemeClr val="tx1"/>
                </a:solidFill>
              </a:rPr>
            </a:br>
            <a:r>
              <a:rPr lang="de-DE" sz="2500" b="0" baseline="0">
                <a:solidFill>
                  <a:schemeClr val="tx1"/>
                </a:solidFill>
              </a:rPr>
              <a:t>dann über Menü:</a:t>
            </a:r>
            <a:r>
              <a:rPr lang="de-DE" sz="2500" b="1" baseline="0">
                <a:solidFill>
                  <a:schemeClr val="tx1"/>
                </a:solidFill>
              </a:rPr>
              <a:t/>
            </a:r>
            <a:br>
              <a:rPr lang="de-DE" sz="2500" b="1" baseline="0">
                <a:solidFill>
                  <a:schemeClr val="tx1"/>
                </a:solidFill>
              </a:rPr>
            </a:br>
            <a:r>
              <a:rPr lang="de-DE" sz="2500" b="1" baseline="0">
                <a:solidFill>
                  <a:schemeClr val="tx1"/>
                </a:solidFill>
              </a:rPr>
              <a:t>Format | Fülleffekt | </a:t>
            </a:r>
          </a:p>
          <a:p>
            <a:pPr algn="r"/>
            <a:r>
              <a:rPr lang="de-DE" sz="2500" b="1" baseline="0">
                <a:solidFill>
                  <a:schemeClr val="tx1"/>
                </a:solidFill>
              </a:rPr>
              <a:t>Benutzerdefinierte Farbe</a:t>
            </a:r>
          </a:p>
          <a:p>
            <a:pPr algn="r"/>
            <a:r>
              <a:rPr lang="de-DE" sz="2500" b="0" baseline="0">
                <a:solidFill>
                  <a:schemeClr val="tx1"/>
                </a:solidFill>
              </a:rPr>
              <a:t>auswählen</a:t>
            </a:r>
            <a:endParaRPr lang="de-DE" sz="2500" b="1" dirty="0">
              <a:solidFill>
                <a:schemeClr val="tx1"/>
              </a:solidFill>
            </a:endParaRPr>
          </a:p>
        </p:txBody>
      </p:sp>
      <p:sp>
        <p:nvSpPr>
          <p:cNvPr id="24" name="Fußzeilenplatzhalter 23"/>
          <p:cNvSpPr>
            <a:spLocks noGrp="1"/>
          </p:cNvSpPr>
          <p:nvPr>
            <p:ph type="ftr" sz="quarter" idx="3"/>
          </p:nvPr>
        </p:nvSpPr>
        <p:spPr>
          <a:xfrm>
            <a:off x="431068" y="13924709"/>
            <a:ext cx="152141" cy="10164021"/>
          </a:xfrm>
          <a:prstGeom prst="rect">
            <a:avLst/>
          </a:prstGeom>
        </p:spPr>
        <p:txBody>
          <a:bodyPr vert="vert270" lIns="0" tIns="0" rIns="0" bIns="0" rtlCol="0" anchor="t" anchorCtr="0"/>
          <a:lstStyle>
            <a:lvl1pPr algn="l">
              <a:defRPr sz="800">
                <a:solidFill>
                  <a:schemeClr val="bg1"/>
                </a:solidFill>
              </a:defRPr>
            </a:lvl1pPr>
          </a:lstStyle>
          <a:p>
            <a:r>
              <a:rPr lang="de-DE"/>
              <a:t>Foto: John Doe</a:t>
            </a:r>
          </a:p>
        </p:txBody>
      </p:sp>
      <p:grpSp>
        <p:nvGrpSpPr>
          <p:cNvPr id="43" name="Gruppieren 42"/>
          <p:cNvGrpSpPr/>
          <p:nvPr/>
        </p:nvGrpSpPr>
        <p:grpSpPr>
          <a:xfrm>
            <a:off x="152072" y="30644524"/>
            <a:ext cx="21299835" cy="762302"/>
            <a:chOff x="107950" y="-648000"/>
            <a:chExt cx="15120050" cy="540000"/>
          </a:xfrm>
        </p:grpSpPr>
        <p:cxnSp>
          <p:nvCxnSpPr>
            <p:cNvPr id="44" name="Gerade Verbindung 43"/>
            <p:cNvCxnSpPr/>
            <p:nvPr userDrawn="1"/>
          </p:nvCxnSpPr>
          <p:spPr>
            <a:xfrm flipV="1">
              <a:off x="107950" y="-648000"/>
              <a:ext cx="0" cy="54000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extfeld 8"/>
            <p:cNvSpPr txBox="1"/>
            <p:nvPr userDrawn="1"/>
          </p:nvSpPr>
          <p:spPr>
            <a:xfrm>
              <a:off x="107950" y="-648000"/>
              <a:ext cx="720000" cy="540000"/>
            </a:xfrm>
            <a:prstGeom prst="rect">
              <a:avLst/>
            </a:prstGeom>
            <a:noFill/>
            <a:ln w="12700">
              <a:noFill/>
            </a:ln>
          </p:spPr>
          <p:txBody>
            <a:bodyPr wrap="square" lIns="108000" tIns="0" rIns="0" bIns="0" rtlCol="0" anchor="b"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de-DE" sz="2500" dirty="0">
                  <a:solidFill>
                    <a:schemeClr val="tx1"/>
                  </a:solidFill>
                </a:rPr>
                <a:t>59,4</a:t>
              </a:r>
            </a:p>
          </p:txBody>
        </p:sp>
        <p:cxnSp>
          <p:nvCxnSpPr>
            <p:cNvPr id="46" name="Gerade Verbindung 45"/>
            <p:cNvCxnSpPr/>
            <p:nvPr userDrawn="1"/>
          </p:nvCxnSpPr>
          <p:spPr>
            <a:xfrm flipV="1">
              <a:off x="15228000" y="-648000"/>
              <a:ext cx="0" cy="54000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feld 8"/>
            <p:cNvSpPr txBox="1"/>
            <p:nvPr userDrawn="1"/>
          </p:nvSpPr>
          <p:spPr>
            <a:xfrm>
              <a:off x="14508000" y="-648000"/>
              <a:ext cx="720000" cy="540000"/>
            </a:xfrm>
            <a:prstGeom prst="rect">
              <a:avLst/>
            </a:prstGeom>
            <a:noFill/>
            <a:ln w="12700">
              <a:noFill/>
            </a:ln>
          </p:spPr>
          <p:txBody>
            <a:bodyPr wrap="square" lIns="0" tIns="0" rIns="108000" bIns="0" rtlCol="0" anchor="b"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pPr>
              <a:r>
                <a:rPr lang="de-DE" sz="2500" dirty="0">
                  <a:solidFill>
                    <a:schemeClr val="tx1"/>
                  </a:solidFill>
                </a:rPr>
                <a:t>59,4</a:t>
              </a:r>
            </a:p>
          </p:txBody>
        </p:sp>
      </p:grpSp>
      <p:sp>
        <p:nvSpPr>
          <p:cNvPr id="48" name="Textfeld 56"/>
          <p:cNvSpPr txBox="1"/>
          <p:nvPr/>
        </p:nvSpPr>
        <p:spPr>
          <a:xfrm rot="10800000" flipH="1" flipV="1">
            <a:off x="-6744925" y="25410053"/>
            <a:ext cx="6592784" cy="2337725"/>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baseline="0">
                <a:solidFill>
                  <a:schemeClr val="tx1"/>
                </a:solidFill>
              </a:rPr>
              <a:t>Hintergrundfarbe ändern:</a:t>
            </a:r>
          </a:p>
          <a:p>
            <a:pPr algn="r"/>
            <a:r>
              <a:rPr lang="de-DE" sz="2500" b="1" baseline="0">
                <a:solidFill>
                  <a:schemeClr val="tx1"/>
                </a:solidFill>
              </a:rPr>
              <a:t>Platzhalter auswählen</a:t>
            </a:r>
            <a:br>
              <a:rPr lang="de-DE" sz="2500" b="1" baseline="0">
                <a:solidFill>
                  <a:schemeClr val="tx1"/>
                </a:solidFill>
              </a:rPr>
            </a:br>
            <a:r>
              <a:rPr lang="de-DE" sz="2500" b="0" baseline="0">
                <a:solidFill>
                  <a:schemeClr val="tx1"/>
                </a:solidFill>
              </a:rPr>
              <a:t>dann über Menü:</a:t>
            </a:r>
            <a:r>
              <a:rPr lang="de-DE" sz="2500" b="1" baseline="0">
                <a:solidFill>
                  <a:schemeClr val="tx1"/>
                </a:solidFill>
              </a:rPr>
              <a:t/>
            </a:r>
            <a:br>
              <a:rPr lang="de-DE" sz="2500" b="1" baseline="0">
                <a:solidFill>
                  <a:schemeClr val="tx1"/>
                </a:solidFill>
              </a:rPr>
            </a:br>
            <a:r>
              <a:rPr lang="de-DE" sz="2500" b="1" baseline="0">
                <a:solidFill>
                  <a:schemeClr val="tx1"/>
                </a:solidFill>
              </a:rPr>
              <a:t>Format | Fülleffekt | </a:t>
            </a:r>
          </a:p>
          <a:p>
            <a:pPr algn="r"/>
            <a:r>
              <a:rPr lang="de-DE" sz="2500" b="1" baseline="0">
                <a:solidFill>
                  <a:schemeClr val="tx1"/>
                </a:solidFill>
              </a:rPr>
              <a:t>Benutzerdefinierte Farbe</a:t>
            </a:r>
          </a:p>
          <a:p>
            <a:pPr algn="r"/>
            <a:r>
              <a:rPr lang="de-DE" sz="2500" b="0" baseline="0">
                <a:solidFill>
                  <a:schemeClr val="tx1"/>
                </a:solidFill>
              </a:rPr>
              <a:t>auswählen</a:t>
            </a:r>
            <a:endParaRPr lang="de-DE" sz="2500" b="0">
              <a:solidFill>
                <a:schemeClr val="tx1"/>
              </a:solidFill>
            </a:endParaRPr>
          </a:p>
        </p:txBody>
      </p:sp>
      <p:cxnSp>
        <p:nvCxnSpPr>
          <p:cNvPr id="49" name="Gerade Verbindung 48"/>
          <p:cNvCxnSpPr/>
          <p:nvPr/>
        </p:nvCxnSpPr>
        <p:spPr>
          <a:xfrm flipH="1">
            <a:off x="21756188" y="152390"/>
            <a:ext cx="760706" cy="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feld 52"/>
          <p:cNvSpPr txBox="1"/>
          <p:nvPr/>
        </p:nvSpPr>
        <p:spPr>
          <a:xfrm>
            <a:off x="21756190" y="152390"/>
            <a:ext cx="1014275" cy="762302"/>
          </a:xfrm>
          <a:prstGeom prst="rect">
            <a:avLst/>
          </a:prstGeom>
          <a:noFill/>
          <a:ln w="12700">
            <a:noFill/>
          </a:ln>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de-DE" sz="2500" kern="0" baseline="0" dirty="0">
                <a:solidFill>
                  <a:schemeClr val="tx1"/>
                </a:solidFill>
                <a:latin typeface="+mn-lt"/>
              </a:rPr>
              <a:t>84,1</a:t>
            </a:r>
          </a:p>
        </p:txBody>
      </p:sp>
      <p:cxnSp>
        <p:nvCxnSpPr>
          <p:cNvPr id="52" name="Gerade Verbindung 51"/>
          <p:cNvCxnSpPr/>
          <p:nvPr/>
        </p:nvCxnSpPr>
        <p:spPr>
          <a:xfrm flipH="1">
            <a:off x="21756188" y="30339603"/>
            <a:ext cx="760706" cy="0"/>
          </a:xfrm>
          <a:prstGeom prst="line">
            <a:avLst/>
          </a:prstGeom>
          <a:ln w="635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21756190" y="29526481"/>
            <a:ext cx="1014275" cy="762302"/>
          </a:xfrm>
          <a:prstGeom prst="rect">
            <a:avLst/>
          </a:prstGeom>
          <a:noFill/>
          <a:ln w="12700">
            <a:noFill/>
          </a:ln>
        </p:spPr>
        <p:txBody>
          <a:bodyPr wrap="square" lIns="0" tIns="0" rIns="0" bIns="0" rtlCol="0" anchor="b"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de-DE" sz="2500" kern="0" baseline="0" dirty="0">
                <a:solidFill>
                  <a:schemeClr val="tx1"/>
                </a:solidFill>
                <a:latin typeface="+mn-lt"/>
              </a:rPr>
              <a:t>84,1</a:t>
            </a:r>
          </a:p>
        </p:txBody>
      </p:sp>
      <p:sp>
        <p:nvSpPr>
          <p:cNvPr id="54" name="Textfeld 56"/>
          <p:cNvSpPr txBox="1"/>
          <p:nvPr/>
        </p:nvSpPr>
        <p:spPr>
          <a:xfrm rot="10800000" flipH="1" flipV="1">
            <a:off x="-6744925" y="8639418"/>
            <a:ext cx="6592784" cy="914863"/>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a:solidFill>
                  <a:schemeClr val="tx1"/>
                </a:solidFill>
              </a:rPr>
              <a:t>Folie in</a:t>
            </a:r>
            <a:r>
              <a:rPr lang="de-DE" sz="2500" b="0" baseline="0">
                <a:solidFill>
                  <a:schemeClr val="tx1"/>
                </a:solidFill>
              </a:rPr>
              <a:t> Ursprungsform bringen </a:t>
            </a:r>
            <a:r>
              <a:rPr lang="de-DE" sz="2500" b="0" baseline="0" dirty="0">
                <a:solidFill>
                  <a:schemeClr val="tx1"/>
                </a:solidFill>
              </a:rPr>
              <a:t>über Menu:</a:t>
            </a:r>
          </a:p>
          <a:p>
            <a:pPr algn="r"/>
            <a:r>
              <a:rPr lang="de-DE" sz="2500" b="1" baseline="0" dirty="0">
                <a:solidFill>
                  <a:schemeClr val="tx1"/>
                </a:solidFill>
              </a:rPr>
              <a:t>Start | Folien </a:t>
            </a:r>
            <a:r>
              <a:rPr lang="de-DE" sz="2500" b="1" baseline="0">
                <a:solidFill>
                  <a:schemeClr val="tx1"/>
                </a:solidFill>
              </a:rPr>
              <a:t>| Zurücksetzen</a:t>
            </a:r>
          </a:p>
        </p:txBody>
      </p:sp>
      <p:sp>
        <p:nvSpPr>
          <p:cNvPr id="55" name="Textfeld 56"/>
          <p:cNvSpPr txBox="1"/>
          <p:nvPr/>
        </p:nvSpPr>
        <p:spPr>
          <a:xfrm rot="10800000" flipH="1" flipV="1">
            <a:off x="-6744925" y="10672222"/>
            <a:ext cx="6592784" cy="1321323"/>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2500" b="0" baseline="0">
                <a:solidFill>
                  <a:schemeClr val="tx1"/>
                </a:solidFill>
              </a:rPr>
              <a:t>Weitere Formatierungen über Menu:</a:t>
            </a:r>
          </a:p>
          <a:p>
            <a:pPr algn="r"/>
            <a:r>
              <a:rPr lang="de-DE" sz="2500" b="1" baseline="0">
                <a:solidFill>
                  <a:schemeClr val="tx1"/>
                </a:solidFill>
              </a:rPr>
              <a:t>Start | Absatz | Listenebene erhöhen/verringern</a:t>
            </a: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Lst>
  <p:hf sldNum="0" hdr="0" dt="0"/>
  <p:txStyles>
    <p:titleStyle>
      <a:lvl1pPr marL="0" indent="0" algn="l" defTabSz="2536315" rtl="0" eaLnBrk="1" latinLnBrk="0" hangingPunct="1">
        <a:spcBef>
          <a:spcPts val="0"/>
        </a:spcBef>
        <a:buFont typeface="Arial" pitchFamily="34" charset="0"/>
        <a:buNone/>
        <a:defRPr sz="9100" b="1" kern="1200" baseline="0">
          <a:solidFill>
            <a:schemeClr val="bg1"/>
          </a:solidFill>
          <a:latin typeface="+mj-lt"/>
          <a:ea typeface="+mj-ea"/>
          <a:cs typeface="+mj-cs"/>
        </a:defRPr>
      </a:lvl1pPr>
    </p:titleStyle>
    <p:bodyStyle>
      <a:lvl1pPr marL="0" marR="0" indent="0" algn="l" defTabSz="2536315" rtl="0" eaLnBrk="1" fontAlgn="auto" latinLnBrk="0" hangingPunct="1">
        <a:lnSpc>
          <a:spcPts val="2665"/>
        </a:lnSpc>
        <a:spcBef>
          <a:spcPts val="0"/>
        </a:spcBef>
        <a:spcAft>
          <a:spcPts val="0"/>
        </a:spcAft>
        <a:buClrTx/>
        <a:buSzTx/>
        <a:buFont typeface="Arial" pitchFamily="34" charset="0"/>
        <a:buNone/>
        <a:tabLst/>
        <a:defRPr sz="2200" b="0" kern="1200" baseline="0">
          <a:solidFill>
            <a:schemeClr val="tx1"/>
          </a:solidFill>
          <a:latin typeface="+mn-lt"/>
          <a:ea typeface="+mn-ea"/>
          <a:cs typeface="+mn-cs"/>
        </a:defRPr>
      </a:lvl1pPr>
      <a:lvl2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2pPr>
      <a:lvl3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3pPr>
      <a:lvl4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4pPr>
      <a:lvl5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5pPr>
      <a:lvl6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6pPr>
      <a:lvl7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7pPr>
      <a:lvl8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8pPr>
      <a:lvl9pPr marL="0" indent="0" algn="l" defTabSz="2536315" rtl="0" eaLnBrk="1" latinLnBrk="0" hangingPunct="1">
        <a:lnSpc>
          <a:spcPts val="2665"/>
        </a:lnSpc>
        <a:spcBef>
          <a:spcPts val="0"/>
        </a:spcBef>
        <a:spcAft>
          <a:spcPts val="0"/>
        </a:spcAft>
        <a:buFont typeface="Arial" pitchFamily="34" charset="0"/>
        <a:buNone/>
        <a:defRPr sz="2200" b="0" kern="1200" baseline="0">
          <a:solidFill>
            <a:schemeClr val="tx1"/>
          </a:solidFill>
          <a:latin typeface="+mn-lt"/>
          <a:ea typeface="+mn-ea"/>
          <a:cs typeface="+mn-cs"/>
        </a:defRPr>
      </a:lvl9pPr>
    </p:bodyStyle>
    <p:otherStyle>
      <a:defPPr>
        <a:defRPr lang="de-DE"/>
      </a:defPPr>
      <a:lvl1pPr marL="0" algn="l" defTabSz="2536315" rtl="0" eaLnBrk="1" latinLnBrk="0" hangingPunct="1">
        <a:defRPr sz="5100" kern="1200">
          <a:solidFill>
            <a:schemeClr val="tx1"/>
          </a:solidFill>
          <a:latin typeface="+mn-lt"/>
          <a:ea typeface="+mn-ea"/>
          <a:cs typeface="+mn-cs"/>
        </a:defRPr>
      </a:lvl1pPr>
      <a:lvl2pPr marL="1268157" algn="l" defTabSz="2536315" rtl="0" eaLnBrk="1" latinLnBrk="0" hangingPunct="1">
        <a:defRPr sz="5100" kern="1200">
          <a:solidFill>
            <a:schemeClr val="tx1"/>
          </a:solidFill>
          <a:latin typeface="+mn-lt"/>
          <a:ea typeface="+mn-ea"/>
          <a:cs typeface="+mn-cs"/>
        </a:defRPr>
      </a:lvl2pPr>
      <a:lvl3pPr marL="2536315" algn="l" defTabSz="2536315" rtl="0" eaLnBrk="1" latinLnBrk="0" hangingPunct="1">
        <a:defRPr sz="5100" kern="1200">
          <a:solidFill>
            <a:schemeClr val="tx1"/>
          </a:solidFill>
          <a:latin typeface="+mn-lt"/>
          <a:ea typeface="+mn-ea"/>
          <a:cs typeface="+mn-cs"/>
        </a:defRPr>
      </a:lvl3pPr>
      <a:lvl4pPr marL="3804472" algn="l" defTabSz="2536315" rtl="0" eaLnBrk="1" latinLnBrk="0" hangingPunct="1">
        <a:defRPr sz="5100" kern="1200">
          <a:solidFill>
            <a:schemeClr val="tx1"/>
          </a:solidFill>
          <a:latin typeface="+mn-lt"/>
          <a:ea typeface="+mn-ea"/>
          <a:cs typeface="+mn-cs"/>
        </a:defRPr>
      </a:lvl4pPr>
      <a:lvl5pPr marL="5072629" algn="l" defTabSz="2536315" rtl="0" eaLnBrk="1" latinLnBrk="0" hangingPunct="1">
        <a:defRPr sz="5100" kern="1200">
          <a:solidFill>
            <a:schemeClr val="tx1"/>
          </a:solidFill>
          <a:latin typeface="+mn-lt"/>
          <a:ea typeface="+mn-ea"/>
          <a:cs typeface="+mn-cs"/>
        </a:defRPr>
      </a:lvl5pPr>
      <a:lvl6pPr marL="6340786" algn="l" defTabSz="2536315" rtl="0" eaLnBrk="1" latinLnBrk="0" hangingPunct="1">
        <a:defRPr sz="5100" kern="1200">
          <a:solidFill>
            <a:schemeClr val="tx1"/>
          </a:solidFill>
          <a:latin typeface="+mn-lt"/>
          <a:ea typeface="+mn-ea"/>
          <a:cs typeface="+mn-cs"/>
        </a:defRPr>
      </a:lvl6pPr>
      <a:lvl7pPr marL="7608944" algn="l" defTabSz="2536315" rtl="0" eaLnBrk="1" latinLnBrk="0" hangingPunct="1">
        <a:defRPr sz="5100" kern="1200">
          <a:solidFill>
            <a:schemeClr val="tx1"/>
          </a:solidFill>
          <a:latin typeface="+mn-lt"/>
          <a:ea typeface="+mn-ea"/>
          <a:cs typeface="+mn-cs"/>
        </a:defRPr>
      </a:lvl7pPr>
      <a:lvl8pPr marL="8877102" algn="l" defTabSz="2536315" rtl="0" eaLnBrk="1" latinLnBrk="0" hangingPunct="1">
        <a:defRPr sz="5100" kern="1200">
          <a:solidFill>
            <a:schemeClr val="tx1"/>
          </a:solidFill>
          <a:latin typeface="+mn-lt"/>
          <a:ea typeface="+mn-ea"/>
          <a:cs typeface="+mn-cs"/>
        </a:defRPr>
      </a:lvl8pPr>
      <a:lvl9pPr marL="10145259" algn="l" defTabSz="2536315"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65"/>
          </p:nvPr>
        </p:nvSpPr>
        <p:spPr/>
        <p:txBody>
          <a:bodyPr/>
          <a:lstStyle/>
          <a:p>
            <a:endParaRPr lang="de-DE" dirty="0"/>
          </a:p>
        </p:txBody>
      </p:sp>
      <p:sp>
        <p:nvSpPr>
          <p:cNvPr id="4" name="Titel 3"/>
          <p:cNvSpPr>
            <a:spLocks noGrp="1"/>
          </p:cNvSpPr>
          <p:nvPr>
            <p:ph type="title"/>
          </p:nvPr>
        </p:nvSpPr>
        <p:spPr>
          <a:xfrm>
            <a:off x="1719297" y="558305"/>
            <a:ext cx="18054382" cy="1422963"/>
          </a:xfrm>
        </p:spPr>
        <p:txBody>
          <a:bodyPr/>
          <a:lstStyle/>
          <a:p>
            <a:r>
              <a:rPr lang="en-US" sz="8000" i="0" u="none" strike="noStrike" baseline="0" dirty="0" smtClean="0">
                <a:latin typeface="Arial" panose="020B0604020202020204" pitchFamily="34" charset="0"/>
              </a:rPr>
              <a:t>Sustainable </a:t>
            </a:r>
            <a:r>
              <a:rPr lang="en-US" sz="8000" i="0" u="none" strike="noStrike" baseline="0" dirty="0">
                <a:latin typeface="Arial" panose="020B0604020202020204" pitchFamily="34" charset="0"/>
              </a:rPr>
              <a:t>Road </a:t>
            </a:r>
            <a:r>
              <a:rPr lang="en-US" sz="8000" dirty="0">
                <a:latin typeface="Arial" panose="020B0604020202020204" pitchFamily="34" charset="0"/>
              </a:rPr>
              <a:t>C</a:t>
            </a:r>
            <a:r>
              <a:rPr lang="en-US" sz="8000" i="0" u="none" strike="noStrike" baseline="0" dirty="0">
                <a:latin typeface="Arial" panose="020B0604020202020204" pitchFamily="34" charset="0"/>
              </a:rPr>
              <a:t>onstruction </a:t>
            </a:r>
            <a:r>
              <a:rPr lang="en-US" sz="8000" i="0" u="none" strike="noStrike" baseline="0" dirty="0" smtClean="0">
                <a:latin typeface="Arial" panose="020B0604020202020204" pitchFamily="34" charset="0"/>
              </a:rPr>
              <a:t/>
            </a:r>
            <a:br>
              <a:rPr lang="en-US" sz="8000" i="0" u="none" strike="noStrike" baseline="0" dirty="0" smtClean="0">
                <a:latin typeface="Arial" panose="020B0604020202020204" pitchFamily="34" charset="0"/>
              </a:rPr>
            </a:br>
            <a:r>
              <a:rPr lang="en-US" sz="8000" i="0" u="none" strike="noStrike" baseline="0" dirty="0" smtClean="0">
                <a:latin typeface="Arial" panose="020B0604020202020204" pitchFamily="34" charset="0"/>
              </a:rPr>
              <a:t>due </a:t>
            </a:r>
            <a:r>
              <a:rPr lang="en-US" sz="8000" i="0" u="none" strike="noStrike" baseline="0" dirty="0">
                <a:latin typeface="Arial" panose="020B0604020202020204" pitchFamily="34" charset="0"/>
              </a:rPr>
              <a:t>to the use of </a:t>
            </a:r>
            <a:r>
              <a:rPr lang="en-US" sz="8000" i="0" u="none" strike="noStrike" baseline="0" dirty="0" smtClean="0">
                <a:latin typeface="Arial" panose="020B0604020202020204" pitchFamily="34" charset="0"/>
              </a:rPr>
              <a:t/>
            </a:r>
            <a:br>
              <a:rPr lang="en-US" sz="8000" i="0" u="none" strike="noStrike" baseline="0" dirty="0" smtClean="0">
                <a:latin typeface="Arial" panose="020B0604020202020204" pitchFamily="34" charset="0"/>
              </a:rPr>
            </a:br>
            <a:r>
              <a:rPr lang="en-US" sz="8000" i="0" u="none" strike="noStrike" baseline="0" dirty="0" smtClean="0">
                <a:latin typeface="Arial" panose="020B0604020202020204" pitchFamily="34" charset="0"/>
              </a:rPr>
              <a:t>Temperature-Reduced </a:t>
            </a:r>
            <a:r>
              <a:rPr lang="en-US" sz="8000" dirty="0">
                <a:latin typeface="Arial" panose="020B0604020202020204" pitchFamily="34" charset="0"/>
              </a:rPr>
              <a:t>A</a:t>
            </a:r>
            <a:r>
              <a:rPr lang="en-US" sz="8000" i="0" u="none" strike="noStrike" baseline="0" dirty="0">
                <a:latin typeface="Arial" panose="020B0604020202020204" pitchFamily="34" charset="0"/>
              </a:rPr>
              <a:t>sphalt</a:t>
            </a:r>
            <a:endParaRPr lang="de-DE" sz="8000" dirty="0"/>
          </a:p>
        </p:txBody>
      </p:sp>
      <p:sp>
        <p:nvSpPr>
          <p:cNvPr id="5" name="Textplatzhalter 4"/>
          <p:cNvSpPr>
            <a:spLocks noGrp="1"/>
          </p:cNvSpPr>
          <p:nvPr>
            <p:ph type="body" sz="quarter" idx="16"/>
          </p:nvPr>
        </p:nvSpPr>
        <p:spPr>
          <a:xfrm flipH="1">
            <a:off x="1447659" y="4266717"/>
            <a:ext cx="9077757" cy="9749721"/>
          </a:xfrm>
        </p:spPr>
        <p:txBody>
          <a:bodyPr/>
          <a:lstStyle/>
          <a:p>
            <a:pPr algn="l"/>
            <a:r>
              <a:rPr lang="de-DE" u="sng" dirty="0" err="1"/>
              <a:t>Introduction</a:t>
            </a:r>
            <a:endParaRPr lang="de-DE" u="sng" dirty="0"/>
          </a:p>
          <a:p>
            <a:pPr marL="285750" indent="-285750" algn="l">
              <a:buFont typeface="Arial" panose="020B0604020202020204" pitchFamily="34" charset="0"/>
              <a:buChar char="•"/>
            </a:pPr>
            <a:r>
              <a:rPr lang="en-US" b="0" dirty="0" smtClean="0"/>
              <a:t>Roller-compacted </a:t>
            </a:r>
            <a:r>
              <a:rPr lang="en-US" b="0" dirty="0"/>
              <a:t>asphalt is processed and paved at temperatures between 140 °C and </a:t>
            </a:r>
            <a:r>
              <a:rPr lang="en-US" b="0" dirty="0" smtClean="0"/>
              <a:t/>
            </a:r>
            <a:br>
              <a:rPr lang="en-US" b="0" dirty="0" smtClean="0"/>
            </a:br>
            <a:r>
              <a:rPr lang="en-US" b="0" dirty="0" smtClean="0"/>
              <a:t>195 </a:t>
            </a:r>
            <a:r>
              <a:rPr lang="en-US" b="0" dirty="0"/>
              <a:t>°C for use in road </a:t>
            </a:r>
            <a:r>
              <a:rPr lang="en-US" b="0" dirty="0" smtClean="0"/>
              <a:t>construction</a:t>
            </a:r>
          </a:p>
          <a:p>
            <a:pPr marL="285750" indent="-285750" algn="l">
              <a:buFont typeface="Arial" panose="020B0604020202020204" pitchFamily="34" charset="0"/>
              <a:buChar char="•"/>
            </a:pPr>
            <a:r>
              <a:rPr lang="en-US" b="0" dirty="0" smtClean="0"/>
              <a:t>In </a:t>
            </a:r>
            <a:r>
              <a:rPr lang="en-US" b="0" dirty="0"/>
              <a:t>order to minimize the health risks for employees during hot </a:t>
            </a:r>
            <a:r>
              <a:rPr lang="en-US" b="0" dirty="0" smtClean="0"/>
              <a:t>paving, an occupational </a:t>
            </a:r>
            <a:r>
              <a:rPr lang="en-US" b="0" dirty="0"/>
              <a:t>exposure limit (OEL) for vapors and aerosols during the hot processing of bitumen at </a:t>
            </a:r>
            <a:r>
              <a:rPr lang="en-US" b="0" dirty="0" smtClean="0"/>
              <a:t/>
            </a:r>
            <a:br>
              <a:rPr lang="en-US" b="0" dirty="0" smtClean="0"/>
            </a:br>
            <a:r>
              <a:rPr lang="en-US" b="0" dirty="0" smtClean="0"/>
              <a:t>1.5 </a:t>
            </a:r>
            <a:r>
              <a:rPr lang="en-US" b="0" dirty="0"/>
              <a:t>mg/m³ </a:t>
            </a:r>
            <a:r>
              <a:rPr lang="en-US" b="0" dirty="0" smtClean="0"/>
              <a:t>was established in 2019</a:t>
            </a:r>
          </a:p>
          <a:p>
            <a:pPr marL="285750" indent="-285750" algn="l">
              <a:buFont typeface="Arial" panose="020B0604020202020204" pitchFamily="34" charset="0"/>
              <a:buChar char="•"/>
            </a:pPr>
            <a:r>
              <a:rPr lang="en-US" b="0" dirty="0" smtClean="0"/>
              <a:t>Reduction </a:t>
            </a:r>
            <a:r>
              <a:rPr lang="en-US" b="0" dirty="0"/>
              <a:t>in emissions can be achieved by using temperature-reduced (TR) </a:t>
            </a:r>
            <a:r>
              <a:rPr lang="en-US" b="0" dirty="0" smtClean="0"/>
              <a:t>asphalt</a:t>
            </a:r>
          </a:p>
          <a:p>
            <a:pPr marL="285750" indent="-285750" algn="l">
              <a:buFont typeface="Arial" panose="020B0604020202020204" pitchFamily="34" charset="0"/>
              <a:buChar char="•"/>
            </a:pPr>
            <a:r>
              <a:rPr lang="en-US" b="0" dirty="0" smtClean="0"/>
              <a:t>Mixing </a:t>
            </a:r>
            <a:r>
              <a:rPr lang="en-US" b="0" dirty="0"/>
              <a:t>and paving temperatures are lowered by at least 20 K compared to conventional </a:t>
            </a:r>
            <a:r>
              <a:rPr lang="en-US" b="0" dirty="0" smtClean="0"/>
              <a:t>asphalt </a:t>
            </a:r>
          </a:p>
          <a:p>
            <a:pPr marL="285750" indent="-285750" algn="l">
              <a:buFont typeface="Arial" panose="020B0604020202020204" pitchFamily="34" charset="0"/>
              <a:buChar char="•"/>
            </a:pPr>
            <a:r>
              <a:rPr lang="en-US" b="0" dirty="0" smtClean="0"/>
              <a:t>In addition to the reduction in emissions, energy </a:t>
            </a:r>
            <a:r>
              <a:rPr lang="en-US" b="0" dirty="0"/>
              <a:t>consumption during the asphalt production and consequently CO</a:t>
            </a:r>
            <a:r>
              <a:rPr lang="en-US" b="0" baseline="-25000" dirty="0"/>
              <a:t>2</a:t>
            </a:r>
            <a:r>
              <a:rPr lang="en-US" b="0" dirty="0"/>
              <a:t> emissions can also be significantly </a:t>
            </a:r>
            <a:r>
              <a:rPr lang="en-US" b="0" dirty="0" smtClean="0"/>
              <a:t>reduced</a:t>
            </a:r>
          </a:p>
          <a:p>
            <a:pPr marL="285750" indent="-285750" algn="l">
              <a:buFont typeface="Arial" panose="020B0604020202020204" pitchFamily="34" charset="0"/>
              <a:buChar char="•"/>
            </a:pPr>
            <a:r>
              <a:rPr lang="en-US" b="0" dirty="0" smtClean="0"/>
              <a:t>Organic</a:t>
            </a:r>
            <a:r>
              <a:rPr lang="en-US" b="0" dirty="0"/>
              <a:t>, mineral and chemical additives are used to ensure workability at reduced paving temperatures</a:t>
            </a:r>
            <a:r>
              <a:rPr lang="en-US" b="0" dirty="0" smtClean="0"/>
              <a:t>.</a:t>
            </a:r>
            <a:endParaRPr lang="de-DE" b="0" dirty="0"/>
          </a:p>
        </p:txBody>
      </p:sp>
      <p:sp>
        <p:nvSpPr>
          <p:cNvPr id="6" name="Textplatzhalter 5"/>
          <p:cNvSpPr>
            <a:spLocks noGrp="1"/>
          </p:cNvSpPr>
          <p:nvPr>
            <p:ph type="body" sz="quarter" idx="20"/>
          </p:nvPr>
        </p:nvSpPr>
        <p:spPr>
          <a:solidFill>
            <a:srgbClr val="85868B"/>
          </a:solidFill>
        </p:spPr>
        <p:txBody>
          <a:bodyPr/>
          <a:lstStyle/>
          <a:p>
            <a:pPr>
              <a:spcBef>
                <a:spcPts val="300"/>
              </a:spcBef>
              <a:spcAft>
                <a:spcPts val="300"/>
              </a:spcAft>
            </a:pPr>
            <a:r>
              <a:rPr lang="en-GB" sz="2800" dirty="0">
                <a:latin typeface="Arial" panose="020B0604020202020204" pitchFamily="34" charset="0"/>
                <a:ea typeface="Times New Roman" panose="02020603050405020304" pitchFamily="18" charset="0"/>
                <a:cs typeface="Arial" panose="020B0604020202020204" pitchFamily="34" charset="0"/>
              </a:rPr>
              <a:t>Tim </a:t>
            </a:r>
            <a:r>
              <a:rPr lang="en-GB" sz="2800" dirty="0" smtClean="0">
                <a:latin typeface="Arial" panose="020B0604020202020204" pitchFamily="34" charset="0"/>
                <a:ea typeface="Times New Roman" panose="02020603050405020304" pitchFamily="18" charset="0"/>
                <a:cs typeface="Arial" panose="020B0604020202020204" pitchFamily="34" charset="0"/>
              </a:rPr>
              <a:t>Schrödter</a:t>
            </a:r>
            <a:r>
              <a:rPr lang="en-GB" sz="2800" baseline="30000" dirty="0" smtClean="0">
                <a:latin typeface="Arial" panose="020B0604020202020204" pitchFamily="34" charset="0"/>
                <a:ea typeface="Times New Roman" panose="02020603050405020304" pitchFamily="18" charset="0"/>
                <a:cs typeface="Arial" panose="020B0604020202020204" pitchFamily="34" charset="0"/>
              </a:rPr>
              <a:t>*</a:t>
            </a:r>
            <a:r>
              <a:rPr lang="en-GB" sz="2800" dirty="0" smtClean="0">
                <a:latin typeface="Arial" panose="020B0604020202020204" pitchFamily="34" charset="0"/>
                <a:ea typeface="Times New Roman" panose="02020603050405020304" pitchFamily="18" charset="0"/>
                <a:cs typeface="Arial" panose="020B0604020202020204" pitchFamily="34" charset="0"/>
              </a:rPr>
              <a:t> | </a:t>
            </a:r>
            <a:r>
              <a:rPr lang="en-GB" sz="2800" dirty="0">
                <a:latin typeface="Arial" panose="020B0604020202020204" pitchFamily="34" charset="0"/>
                <a:ea typeface="Times New Roman" panose="02020603050405020304" pitchFamily="18" charset="0"/>
                <a:cs typeface="Arial" panose="020B0604020202020204" pitchFamily="34" charset="0"/>
              </a:rPr>
              <a:t>Pahirangan Sivapatham | Panujan </a:t>
            </a:r>
            <a:r>
              <a:rPr lang="en-GB" sz="2800" dirty="0" smtClean="0">
                <a:latin typeface="Arial" panose="020B0604020202020204" pitchFamily="34" charset="0"/>
                <a:ea typeface="Times New Roman" panose="02020603050405020304" pitchFamily="18" charset="0"/>
                <a:cs typeface="Arial" panose="020B0604020202020204" pitchFamily="34" charset="0"/>
              </a:rPr>
              <a:t>Naguleswaran</a:t>
            </a:r>
          </a:p>
          <a:p>
            <a:pPr>
              <a:spcBef>
                <a:spcPts val="300"/>
              </a:spcBef>
              <a:spcAft>
                <a:spcPts val="300"/>
              </a:spcAft>
            </a:pPr>
            <a:endParaRPr lang="de-DE" sz="2800" dirty="0">
              <a:effectLst/>
              <a:ea typeface="Times New Roman" panose="02020603050405020304" pitchFamily="18" charset="0"/>
              <a:cs typeface="Times New Roman" panose="02020603050405020304" pitchFamily="18" charset="0"/>
            </a:endParaRPr>
          </a:p>
          <a:p>
            <a:pPr>
              <a:lnSpc>
                <a:spcPct val="100000"/>
              </a:lnSpc>
              <a:spcBef>
                <a:spcPts val="300"/>
              </a:spcBef>
              <a:spcAft>
                <a:spcPts val="300"/>
              </a:spcAft>
            </a:pPr>
            <a:r>
              <a:rPr lang="en-US" sz="2800" dirty="0">
                <a:effectLst/>
                <a:ea typeface="Times New Roman" panose="02020603050405020304" pitchFamily="18" charset="0"/>
                <a:cs typeface="Times New Roman" panose="02020603050405020304" pitchFamily="18" charset="0"/>
              </a:rPr>
              <a:t>University of Wuppertal</a:t>
            </a:r>
          </a:p>
          <a:p>
            <a:pPr>
              <a:lnSpc>
                <a:spcPct val="100000"/>
              </a:lnSpc>
              <a:spcBef>
                <a:spcPts val="300"/>
              </a:spcBef>
              <a:spcAft>
                <a:spcPts val="300"/>
              </a:spcAft>
            </a:pPr>
            <a:r>
              <a:rPr lang="en-US" sz="2800" b="1" i="0" u="none" strike="noStrike" baseline="0" dirty="0"/>
              <a:t>Department of Road Construction and </a:t>
            </a:r>
            <a:r>
              <a:rPr lang="en-US" sz="2800" b="1" i="0" u="none" strike="noStrike" baseline="0" dirty="0" smtClean="0"/>
              <a:t>Road</a:t>
            </a:r>
            <a:r>
              <a:rPr lang="en-US" sz="2800" b="1" i="0" u="none" strike="noStrike" dirty="0" smtClean="0"/>
              <a:t> </a:t>
            </a:r>
            <a:r>
              <a:rPr lang="en-US" sz="2800" b="1" i="0" u="none" strike="noStrike" baseline="0" dirty="0" smtClean="0"/>
              <a:t>Maintenance</a:t>
            </a:r>
          </a:p>
          <a:p>
            <a:pPr>
              <a:lnSpc>
                <a:spcPct val="100000"/>
              </a:lnSpc>
              <a:spcBef>
                <a:spcPts val="300"/>
              </a:spcBef>
              <a:spcAft>
                <a:spcPts val="300"/>
              </a:spcAft>
            </a:pPr>
            <a:endParaRPr lang="de-DE" sz="2800" dirty="0">
              <a:effectLst/>
              <a:ea typeface="Times New Roman" panose="02020603050405020304" pitchFamily="18" charset="0"/>
              <a:cs typeface="Times New Roman" panose="02020603050405020304" pitchFamily="18" charset="0"/>
            </a:endParaRPr>
          </a:p>
          <a:p>
            <a:pPr>
              <a:lnSpc>
                <a:spcPct val="100000"/>
              </a:lnSpc>
              <a:spcBef>
                <a:spcPts val="300"/>
              </a:spcBef>
              <a:spcAft>
                <a:spcPts val="300"/>
              </a:spcAft>
            </a:pPr>
            <a:r>
              <a:rPr lang="en-US" sz="2400" baseline="30000" dirty="0" smtClean="0">
                <a:ea typeface="Times New Roman" panose="02020603050405020304" pitchFamily="18" charset="0"/>
                <a:cs typeface="Times New Roman" panose="02020603050405020304" pitchFamily="18" charset="0"/>
              </a:rPr>
              <a:t>* </a:t>
            </a:r>
            <a:r>
              <a:rPr lang="en-US" sz="2400" dirty="0" smtClean="0">
                <a:ea typeface="Times New Roman" panose="02020603050405020304" pitchFamily="18" charset="0"/>
                <a:cs typeface="Times New Roman" panose="02020603050405020304" pitchFamily="18" charset="0"/>
              </a:rPr>
              <a:t>Corresponding </a:t>
            </a:r>
            <a:r>
              <a:rPr lang="en-US" sz="2400" dirty="0">
                <a:ea typeface="Times New Roman" panose="02020603050405020304" pitchFamily="18" charset="0"/>
                <a:cs typeface="Times New Roman" panose="02020603050405020304" pitchFamily="18" charset="0"/>
              </a:rPr>
              <a:t>author. E-mail address: </a:t>
            </a:r>
            <a:r>
              <a:rPr lang="en-US" sz="2400" dirty="0" smtClean="0">
                <a:ea typeface="Times New Roman" panose="02020603050405020304" pitchFamily="18" charset="0"/>
                <a:cs typeface="Times New Roman" panose="02020603050405020304" pitchFamily="18" charset="0"/>
              </a:rPr>
              <a:t>t.schroedter@uni-wuppertal.de</a:t>
            </a:r>
            <a:endParaRPr lang="de-DE" sz="2400" dirty="0">
              <a:effectLst/>
              <a:ea typeface="Times New Roman" panose="02020603050405020304" pitchFamily="18" charset="0"/>
              <a:cs typeface="Times New Roman" panose="02020603050405020304" pitchFamily="18" charset="0"/>
            </a:endParaRPr>
          </a:p>
        </p:txBody>
      </p:sp>
      <p:sp>
        <p:nvSpPr>
          <p:cNvPr id="7" name="Textplatzhalter 6"/>
          <p:cNvSpPr>
            <a:spLocks noGrp="1"/>
          </p:cNvSpPr>
          <p:nvPr>
            <p:ph type="body" sz="quarter" idx="22"/>
          </p:nvPr>
        </p:nvSpPr>
        <p:spPr/>
        <p:txBody>
          <a:bodyPr/>
          <a:lstStyle/>
          <a:p>
            <a:endParaRPr lang="de-DE"/>
          </a:p>
        </p:txBody>
      </p:sp>
      <p:sp>
        <p:nvSpPr>
          <p:cNvPr id="8" name="Textplatzhalter 7"/>
          <p:cNvSpPr>
            <a:spLocks noGrp="1"/>
          </p:cNvSpPr>
          <p:nvPr>
            <p:ph type="body" sz="quarter" idx="23"/>
          </p:nvPr>
        </p:nvSpPr>
        <p:spPr/>
        <p:txBody>
          <a:bodyPr/>
          <a:lstStyle/>
          <a:p>
            <a:endParaRPr lang="de-DE"/>
          </a:p>
        </p:txBody>
      </p:sp>
      <p:sp>
        <p:nvSpPr>
          <p:cNvPr id="9" name="Textplatzhalter 8"/>
          <p:cNvSpPr>
            <a:spLocks noGrp="1"/>
          </p:cNvSpPr>
          <p:nvPr>
            <p:ph type="body" sz="quarter" idx="21"/>
          </p:nvPr>
        </p:nvSpPr>
        <p:spPr>
          <a:xfrm>
            <a:off x="16247095" y="26497400"/>
            <a:ext cx="5360367" cy="1575424"/>
          </a:xfrm>
        </p:spPr>
        <p:txBody>
          <a:bodyPr/>
          <a:lstStyle/>
          <a:p>
            <a:pPr>
              <a:lnSpc>
                <a:spcPct val="120000"/>
              </a:lnSpc>
            </a:pPr>
            <a:r>
              <a:rPr lang="de-DE" sz="2800" dirty="0">
                <a:latin typeface="Arial" panose="020B0604020202020204" pitchFamily="34" charset="0"/>
                <a:cs typeface="Arial" panose="020B0604020202020204" pitchFamily="34" charset="0"/>
              </a:rPr>
              <a:t>School </a:t>
            </a:r>
            <a:r>
              <a:rPr lang="de-DE" sz="2800" dirty="0" err="1">
                <a:latin typeface="Arial" panose="020B0604020202020204" pitchFamily="34" charset="0"/>
                <a:cs typeface="Arial" panose="020B0604020202020204" pitchFamily="34" charset="0"/>
              </a:rPr>
              <a:t>of</a:t>
            </a:r>
            <a:r>
              <a:rPr lang="de-DE" sz="2800" dirty="0">
                <a:latin typeface="Arial" panose="020B0604020202020204" pitchFamily="34" charset="0"/>
                <a:cs typeface="Arial" panose="020B0604020202020204" pitchFamily="34" charset="0"/>
              </a:rPr>
              <a:t> Architecture and </a:t>
            </a:r>
            <a:r>
              <a:rPr lang="de-DE" sz="2800" dirty="0" err="1">
                <a:latin typeface="Arial" panose="020B0604020202020204" pitchFamily="34" charset="0"/>
                <a:cs typeface="Arial" panose="020B0604020202020204" pitchFamily="34" charset="0"/>
              </a:rPr>
              <a:t>Civil</a:t>
            </a:r>
            <a:r>
              <a:rPr lang="de-DE" sz="2800" dirty="0">
                <a:latin typeface="Arial" panose="020B0604020202020204" pitchFamily="34" charset="0"/>
                <a:cs typeface="Arial" panose="020B0604020202020204" pitchFamily="34" charset="0"/>
              </a:rPr>
              <a:t> Engineering</a:t>
            </a:r>
          </a:p>
        </p:txBody>
      </p:sp>
      <p:sp>
        <p:nvSpPr>
          <p:cNvPr id="16" name="Textplatzhalter 15"/>
          <p:cNvSpPr>
            <a:spLocks noGrp="1"/>
          </p:cNvSpPr>
          <p:nvPr>
            <p:ph type="body" sz="quarter" idx="19"/>
          </p:nvPr>
        </p:nvSpPr>
        <p:spPr/>
        <p:txBody>
          <a:bodyPr/>
          <a:lstStyle/>
          <a:p>
            <a:r>
              <a:rPr lang="de-DE" dirty="0"/>
              <a:t>1st TEC2ZERO Symposium</a:t>
            </a:r>
          </a:p>
        </p:txBody>
      </p:sp>
      <p:sp>
        <p:nvSpPr>
          <p:cNvPr id="19" name="Textplatzhalter 18"/>
          <p:cNvSpPr>
            <a:spLocks noGrp="1"/>
          </p:cNvSpPr>
          <p:nvPr>
            <p:ph type="body" sz="quarter" idx="72"/>
          </p:nvPr>
        </p:nvSpPr>
        <p:spPr>
          <a:xfrm>
            <a:off x="10827382" y="4266717"/>
            <a:ext cx="9077757" cy="6856993"/>
          </a:xfrm>
        </p:spPr>
        <p:txBody>
          <a:bodyPr/>
          <a:lstStyle/>
          <a:p>
            <a:pPr algn="l"/>
            <a:r>
              <a:rPr lang="de-DE" u="sng" dirty="0" err="1" smtClean="0"/>
              <a:t>Objective</a:t>
            </a:r>
            <a:endParaRPr lang="de-DE" u="sng" dirty="0" smtClean="0"/>
          </a:p>
          <a:p>
            <a:pPr marL="457200" indent="-457200" algn="l">
              <a:buFont typeface="Wingdings" panose="05000000000000000000" pitchFamily="2" charset="2"/>
              <a:buChar char="Ø"/>
            </a:pPr>
            <a:r>
              <a:rPr lang="en-US" b="0" dirty="0"/>
              <a:t>In order for TR asphalts to become the norm for sustainable road construction, it is necessary to determine their performance properties and verify their comparability with conventional </a:t>
            </a:r>
            <a:r>
              <a:rPr lang="en-US" b="0" dirty="0" smtClean="0"/>
              <a:t>asphalts</a:t>
            </a:r>
            <a:endParaRPr lang="de-DE" b="0" dirty="0"/>
          </a:p>
        </p:txBody>
      </p:sp>
      <p:sp>
        <p:nvSpPr>
          <p:cNvPr id="21" name="Textplatzhalter 20"/>
          <p:cNvSpPr>
            <a:spLocks noGrp="1"/>
          </p:cNvSpPr>
          <p:nvPr>
            <p:ph type="body" sz="quarter" idx="73"/>
          </p:nvPr>
        </p:nvSpPr>
        <p:spPr>
          <a:xfrm flipH="1">
            <a:off x="10827382" y="11479453"/>
            <a:ext cx="9052392" cy="12767327"/>
          </a:xfrm>
        </p:spPr>
        <p:txBody>
          <a:bodyPr/>
          <a:lstStyle/>
          <a:p>
            <a:pPr algn="l"/>
            <a:r>
              <a:rPr lang="de-DE" u="sng" dirty="0" err="1" smtClean="0"/>
              <a:t>Conclusion</a:t>
            </a:r>
            <a:endParaRPr lang="de-DE" u="sng" dirty="0"/>
          </a:p>
          <a:p>
            <a:pPr marL="457200" indent="-457200" algn="l">
              <a:buFont typeface="Wingdings" panose="05000000000000000000" pitchFamily="2" charset="2"/>
              <a:buChar char="Ø"/>
            </a:pPr>
            <a:r>
              <a:rPr lang="en-US" b="0" dirty="0" smtClean="0"/>
              <a:t>Results </a:t>
            </a:r>
            <a:r>
              <a:rPr lang="en-US" b="0" dirty="0"/>
              <a:t>demonstrate a high degree of comparability between temperature-reduced asphalts and </a:t>
            </a:r>
            <a:r>
              <a:rPr lang="en-US" b="0" dirty="0" smtClean="0"/>
              <a:t>reference asphalts</a:t>
            </a:r>
          </a:p>
          <a:p>
            <a:pPr marL="457200" indent="-457200" algn="l">
              <a:buFont typeface="Wingdings" panose="05000000000000000000" pitchFamily="2" charset="2"/>
              <a:buChar char="Ø"/>
            </a:pPr>
            <a:r>
              <a:rPr lang="en-US" b="0" dirty="0" smtClean="0"/>
              <a:t>Properties </a:t>
            </a:r>
            <a:r>
              <a:rPr lang="en-US" b="0" dirty="0"/>
              <a:t>could be identified in which </a:t>
            </a:r>
            <a:r>
              <a:rPr lang="en-US" b="0" dirty="0" smtClean="0"/>
              <a:t/>
            </a:r>
            <a:br>
              <a:rPr lang="en-US" b="0" dirty="0" smtClean="0"/>
            </a:br>
            <a:r>
              <a:rPr lang="en-US" b="0" dirty="0" smtClean="0"/>
              <a:t>TR  </a:t>
            </a:r>
            <a:r>
              <a:rPr lang="en-US" b="0" dirty="0"/>
              <a:t>asphalts perform better than </a:t>
            </a:r>
            <a:r>
              <a:rPr lang="en-US" b="0" dirty="0" smtClean="0"/>
              <a:t>ref. asphalts</a:t>
            </a:r>
          </a:p>
          <a:p>
            <a:pPr marL="457200" indent="-457200" algn="l">
              <a:buFont typeface="Wingdings" panose="05000000000000000000" pitchFamily="2" charset="2"/>
              <a:buChar char="Ø"/>
            </a:pPr>
            <a:r>
              <a:rPr lang="en-US" b="0" dirty="0" smtClean="0"/>
              <a:t>The </a:t>
            </a:r>
            <a:r>
              <a:rPr lang="en-US" b="0" dirty="0"/>
              <a:t>results obtained in the laboratory were </a:t>
            </a:r>
            <a:r>
              <a:rPr lang="en-US" b="0" dirty="0" smtClean="0"/>
              <a:t>also </a:t>
            </a:r>
            <a:r>
              <a:rPr lang="en-US" b="0" dirty="0"/>
              <a:t>confirmed in the in-situ test fields. </a:t>
            </a:r>
            <a:endParaRPr lang="de-DE" b="0" dirty="0"/>
          </a:p>
        </p:txBody>
      </p:sp>
      <p:pic>
        <p:nvPicPr>
          <p:cNvPr id="37" name="Bildplatzhalter 36">
            <a:extLst>
              <a:ext uri="{FF2B5EF4-FFF2-40B4-BE49-F238E27FC236}">
                <a16:creationId xmlns:a16="http://schemas.microsoft.com/office/drawing/2014/main" id="{3A60C6B9-1910-4510-9E4C-02C93C54825C}"/>
              </a:ext>
            </a:extLst>
          </p:cNvPr>
          <p:cNvPicPr>
            <a:picLocks noGrp="1" noChangeAspect="1"/>
          </p:cNvPicPr>
          <p:nvPr>
            <p:ph type="pic" sz="quarter" idx="68"/>
          </p:nvPr>
        </p:nvPicPr>
        <p:blipFill rotWithShape="1">
          <a:blip r:embed="rId2"/>
          <a:srcRect t="11837" b="11837"/>
          <a:stretch/>
        </p:blipFill>
        <p:spPr>
          <a:xfrm>
            <a:off x="10983682" y="7014341"/>
            <a:ext cx="8765156" cy="3852000"/>
          </a:xfrm>
        </p:spPr>
      </p:pic>
      <p:sp>
        <p:nvSpPr>
          <p:cNvPr id="41" name="Textfeld 40">
            <a:extLst>
              <a:ext uri="{FF2B5EF4-FFF2-40B4-BE49-F238E27FC236}">
                <a16:creationId xmlns:a16="http://schemas.microsoft.com/office/drawing/2014/main" id="{8264C88F-9406-4931-99E7-4825FDA3FB32}"/>
              </a:ext>
            </a:extLst>
          </p:cNvPr>
          <p:cNvSpPr txBox="1"/>
          <p:nvPr/>
        </p:nvSpPr>
        <p:spPr>
          <a:xfrm>
            <a:off x="1451459" y="28850310"/>
            <a:ext cx="18701131" cy="800219"/>
          </a:xfrm>
          <a:prstGeom prst="rect">
            <a:avLst/>
          </a:prstGeom>
          <a:noFill/>
        </p:spPr>
        <p:txBody>
          <a:bodyPr wrap="square">
            <a:spAutoFit/>
          </a:bodyPr>
          <a:lstStyle/>
          <a:p>
            <a:pPr algn="ctr"/>
            <a:r>
              <a:rPr lang="en-US" sz="2300" i="0" u="none" strike="noStrike" baseline="0" dirty="0">
                <a:solidFill>
                  <a:schemeClr val="bg1"/>
                </a:solidFill>
                <a:latin typeface="+mj-lt"/>
              </a:rPr>
              <a:t>This report is based on parts of the research project carried out at the request of the Federal Ministry of Transport, represented by the Federal Highway and Transport Research Institute, under research project </a:t>
            </a:r>
            <a:r>
              <a:rPr lang="en-US" sz="2300" i="0" u="none" strike="noStrike" baseline="0" dirty="0" smtClean="0">
                <a:solidFill>
                  <a:schemeClr val="bg1"/>
                </a:solidFill>
                <a:latin typeface="+mj-lt"/>
              </a:rPr>
              <a:t>No. FE</a:t>
            </a:r>
            <a:r>
              <a:rPr lang="en-US" sz="2300" i="0" u="none" strike="noStrike" dirty="0" smtClean="0">
                <a:solidFill>
                  <a:schemeClr val="bg1"/>
                </a:solidFill>
                <a:latin typeface="+mj-lt"/>
              </a:rPr>
              <a:t> </a:t>
            </a:r>
            <a:r>
              <a:rPr lang="en-US" sz="2300" i="0" u="none" strike="noStrike" baseline="0" dirty="0" smtClean="0">
                <a:solidFill>
                  <a:schemeClr val="bg1"/>
                </a:solidFill>
                <a:latin typeface="+mj-lt"/>
              </a:rPr>
              <a:t>07.0312/2021/ERB</a:t>
            </a:r>
            <a:r>
              <a:rPr lang="en-US" sz="2300" i="0" u="none" strike="noStrike" baseline="0" dirty="0">
                <a:solidFill>
                  <a:schemeClr val="bg1"/>
                </a:solidFill>
                <a:latin typeface="+mj-lt"/>
              </a:rPr>
              <a:t>. The author is solely responsible for the content.</a:t>
            </a:r>
            <a:endParaRPr lang="de-DE" sz="2300" dirty="0">
              <a:solidFill>
                <a:schemeClr val="bg1"/>
              </a:solidFill>
              <a:latin typeface="+mj-lt"/>
            </a:endParaRPr>
          </a:p>
        </p:txBody>
      </p:sp>
      <p:pic>
        <p:nvPicPr>
          <p:cNvPr id="42" name="Grafik 41">
            <a:extLst>
              <a:ext uri="{FF2B5EF4-FFF2-40B4-BE49-F238E27FC236}">
                <a16:creationId xmlns:a16="http://schemas.microsoft.com/office/drawing/2014/main" id="{53E926A5-CFA4-47B9-96A2-986242484504}"/>
              </a:ext>
            </a:extLst>
          </p:cNvPr>
          <p:cNvPicPr>
            <a:picLocks noChangeAspect="1"/>
          </p:cNvPicPr>
          <p:nvPr/>
        </p:nvPicPr>
        <p:blipFill>
          <a:blip r:embed="rId3"/>
          <a:stretch>
            <a:fillRect/>
          </a:stretch>
        </p:blipFill>
        <p:spPr>
          <a:xfrm>
            <a:off x="12380429" y="24630855"/>
            <a:ext cx="3450265" cy="3441970"/>
          </a:xfrm>
          <a:prstGeom prst="rect">
            <a:avLst/>
          </a:prstGeom>
        </p:spPr>
      </p:pic>
      <p:pic>
        <p:nvPicPr>
          <p:cNvPr id="3" name="Grafik 2"/>
          <p:cNvPicPr>
            <a:picLocks noChangeAspect="1"/>
          </p:cNvPicPr>
          <p:nvPr/>
        </p:nvPicPr>
        <p:blipFill rotWithShape="1">
          <a:blip r:embed="rId4"/>
          <a:srcRect t="608"/>
          <a:stretch/>
        </p:blipFill>
        <p:spPr>
          <a:xfrm>
            <a:off x="10835578" y="15773541"/>
            <a:ext cx="9036000" cy="8473240"/>
          </a:xfrm>
          <a:prstGeom prst="rect">
            <a:avLst/>
          </a:prstGeom>
        </p:spPr>
      </p:pic>
      <p:sp>
        <p:nvSpPr>
          <p:cNvPr id="20" name="Textplatzhalter 18"/>
          <p:cNvSpPr>
            <a:spLocks noGrp="1"/>
          </p:cNvSpPr>
          <p:nvPr>
            <p:ph type="body" sz="quarter" idx="72"/>
          </p:nvPr>
        </p:nvSpPr>
        <p:spPr>
          <a:xfrm>
            <a:off x="1447664" y="14333233"/>
            <a:ext cx="9077757" cy="9913548"/>
          </a:xfrm>
        </p:spPr>
        <p:txBody>
          <a:bodyPr/>
          <a:lstStyle/>
          <a:p>
            <a:pPr algn="l"/>
            <a:r>
              <a:rPr lang="de-DE" u="sng" dirty="0" smtClean="0"/>
              <a:t>Laboratory </a:t>
            </a:r>
            <a:r>
              <a:rPr lang="de-DE" u="sng" dirty="0" err="1" smtClean="0"/>
              <a:t>test</a:t>
            </a:r>
            <a:r>
              <a:rPr lang="de-DE" u="sng" dirty="0" smtClean="0"/>
              <a:t> </a:t>
            </a:r>
            <a:r>
              <a:rPr lang="de-DE" u="sng" dirty="0" err="1" smtClean="0"/>
              <a:t>programme</a:t>
            </a:r>
            <a:endParaRPr lang="de-DE" u="sng" dirty="0" smtClean="0"/>
          </a:p>
          <a:p>
            <a:pPr marL="457200" indent="-457200" algn="l">
              <a:buFont typeface="Arial" panose="020B0604020202020204" pitchFamily="34" charset="0"/>
              <a:buChar char="•"/>
            </a:pPr>
            <a:r>
              <a:rPr lang="en-US" b="0" dirty="0"/>
              <a:t>As part of a research project, extensive tests were carried out </a:t>
            </a:r>
            <a:r>
              <a:rPr lang="en-US" b="0" dirty="0" smtClean="0"/>
              <a:t>in the laboratory BESTLAB</a:t>
            </a:r>
          </a:p>
          <a:p>
            <a:pPr marL="457200" indent="-457200" algn="l">
              <a:buFont typeface="Arial" panose="020B0604020202020204" pitchFamily="34" charset="0"/>
              <a:buChar char="•"/>
            </a:pPr>
            <a:r>
              <a:rPr lang="en-US" b="0" dirty="0" smtClean="0"/>
              <a:t>Tests at asphalt </a:t>
            </a:r>
            <a:r>
              <a:rPr lang="en-US" b="0" dirty="0"/>
              <a:t>and binder level on temperature-reduced asphalts and on non-temperature-reduced asphalts </a:t>
            </a:r>
            <a:r>
              <a:rPr lang="en-US" b="0" dirty="0" smtClean="0"/>
              <a:t>as </a:t>
            </a:r>
            <a:r>
              <a:rPr lang="en-US" b="0" dirty="0"/>
              <a:t>a reference</a:t>
            </a:r>
            <a:endParaRPr lang="de-DE" b="0" dirty="0" smtClean="0"/>
          </a:p>
          <a:p>
            <a:pPr marL="457200" indent="-457200" algn="l" defTabSz="288000">
              <a:buFont typeface="Wingdings" panose="05000000000000000000" pitchFamily="2" charset="2"/>
              <a:buChar char="Ø"/>
            </a:pPr>
            <a:r>
              <a:rPr lang="en-US" b="0" dirty="0" smtClean="0"/>
              <a:t>Determination </a:t>
            </a:r>
            <a:r>
              <a:rPr lang="en-US" b="0" dirty="0"/>
              <a:t>of rutting resistance</a:t>
            </a:r>
          </a:p>
          <a:p>
            <a:pPr marL="457200" indent="-457200" algn="l" defTabSz="288000">
              <a:buFont typeface="Wingdings" panose="05000000000000000000" pitchFamily="2" charset="2"/>
              <a:buChar char="Ø"/>
            </a:pPr>
            <a:r>
              <a:rPr lang="en-US" b="0" dirty="0"/>
              <a:t>Assessment of low-temperature </a:t>
            </a:r>
            <a:r>
              <a:rPr lang="en-US" b="0" dirty="0" err="1"/>
              <a:t>behaviour</a:t>
            </a:r>
            <a:endParaRPr lang="en-US" b="0" dirty="0"/>
          </a:p>
          <a:p>
            <a:pPr marL="457200" indent="-457200" algn="l" defTabSz="288000">
              <a:buFont typeface="Wingdings" panose="05000000000000000000" pitchFamily="2" charset="2"/>
              <a:buChar char="Ø"/>
            </a:pPr>
            <a:r>
              <a:rPr lang="en-US" b="0" dirty="0"/>
              <a:t>Evaluation of stiffness and fatigue </a:t>
            </a:r>
            <a:r>
              <a:rPr lang="en-US" b="0" dirty="0" err="1"/>
              <a:t>behaviour</a:t>
            </a:r>
            <a:endParaRPr lang="en-US" b="0" dirty="0"/>
          </a:p>
          <a:p>
            <a:pPr marL="457200" indent="-457200" algn="l" defTabSz="288000">
              <a:buFont typeface="Wingdings" panose="05000000000000000000" pitchFamily="2" charset="2"/>
              <a:buChar char="Ø"/>
            </a:pPr>
            <a:r>
              <a:rPr lang="en-US" b="0" dirty="0" err="1"/>
              <a:t>Behaviour</a:t>
            </a:r>
            <a:r>
              <a:rPr lang="en-US" b="0" dirty="0"/>
              <a:t> of recovered and long-term aged </a:t>
            </a:r>
            <a:r>
              <a:rPr lang="en-US" b="0" dirty="0" smtClean="0"/>
              <a:t>bitumen</a:t>
            </a:r>
            <a:endParaRPr lang="de-DE" b="0" dirty="0"/>
          </a:p>
        </p:txBody>
      </p:sp>
      <p:pic>
        <p:nvPicPr>
          <p:cNvPr id="10" name="Grafik 9"/>
          <p:cNvPicPr>
            <a:picLocks noChangeAspect="1"/>
          </p:cNvPicPr>
          <p:nvPr/>
        </p:nvPicPr>
        <p:blipFill rotWithShape="1">
          <a:blip r:embed="rId5"/>
          <a:srcRect t="18657" b="20067"/>
          <a:stretch/>
        </p:blipFill>
        <p:spPr>
          <a:xfrm>
            <a:off x="1603542" y="20216489"/>
            <a:ext cx="8766000" cy="3877297"/>
          </a:xfrm>
          <a:prstGeom prst="rect">
            <a:avLst/>
          </a:prstGeom>
        </p:spPr>
      </p:pic>
      <p:sp>
        <p:nvSpPr>
          <p:cNvPr id="25" name="Fußzeilenplatzhalter 24"/>
          <p:cNvSpPr>
            <a:spLocks noGrp="1"/>
          </p:cNvSpPr>
          <p:nvPr>
            <p:ph type="ftr" sz="quarter" idx="75"/>
          </p:nvPr>
        </p:nvSpPr>
        <p:spPr>
          <a:xfrm>
            <a:off x="10166689" y="10824282"/>
            <a:ext cx="152141" cy="10164021"/>
          </a:xfrm>
        </p:spPr>
        <p:txBody>
          <a:bodyPr/>
          <a:lstStyle/>
          <a:p>
            <a:r>
              <a:rPr lang="de-DE" dirty="0"/>
              <a:t>Foto: </a:t>
            </a:r>
            <a:r>
              <a:rPr lang="de-DE" dirty="0" smtClean="0"/>
              <a:t>BESTLAB</a:t>
            </a:r>
            <a:endParaRPr lang="de-DE" dirty="0"/>
          </a:p>
        </p:txBody>
      </p:sp>
      <p:sp>
        <p:nvSpPr>
          <p:cNvPr id="22" name="Fußzeilenplatzhalter 24"/>
          <p:cNvSpPr txBox="1">
            <a:spLocks/>
          </p:cNvSpPr>
          <p:nvPr/>
        </p:nvSpPr>
        <p:spPr>
          <a:xfrm>
            <a:off x="19551325" y="-2001165"/>
            <a:ext cx="152141" cy="10164021"/>
          </a:xfrm>
          <a:prstGeom prst="rect">
            <a:avLst/>
          </a:prstGeom>
        </p:spPr>
        <p:txBody>
          <a:bodyPr vert="vert270" lIns="0" tIns="0" rIns="0" bIns="0" rtlCol="0" anchor="t" anchorCtr="0"/>
          <a:lstStyle>
            <a:defPPr>
              <a:defRPr lang="de-DE"/>
            </a:defPPr>
            <a:lvl1pPr marL="0" algn="l" defTabSz="2536315" rtl="0" eaLnBrk="1" latinLnBrk="0" hangingPunct="1">
              <a:defRPr sz="800" kern="1200">
                <a:solidFill>
                  <a:schemeClr val="bg1"/>
                </a:solidFill>
                <a:latin typeface="+mn-lt"/>
                <a:ea typeface="+mn-ea"/>
                <a:cs typeface="+mn-cs"/>
              </a:defRPr>
            </a:lvl1pPr>
            <a:lvl2pPr marL="1268157" algn="l" defTabSz="2536315" rtl="0" eaLnBrk="1" latinLnBrk="0" hangingPunct="1">
              <a:defRPr sz="5100" kern="1200">
                <a:solidFill>
                  <a:schemeClr val="tx1"/>
                </a:solidFill>
                <a:latin typeface="+mn-lt"/>
                <a:ea typeface="+mn-ea"/>
                <a:cs typeface="+mn-cs"/>
              </a:defRPr>
            </a:lvl2pPr>
            <a:lvl3pPr marL="2536315" algn="l" defTabSz="2536315" rtl="0" eaLnBrk="1" latinLnBrk="0" hangingPunct="1">
              <a:defRPr sz="5100" kern="1200">
                <a:solidFill>
                  <a:schemeClr val="tx1"/>
                </a:solidFill>
                <a:latin typeface="+mn-lt"/>
                <a:ea typeface="+mn-ea"/>
                <a:cs typeface="+mn-cs"/>
              </a:defRPr>
            </a:lvl3pPr>
            <a:lvl4pPr marL="3804472" algn="l" defTabSz="2536315" rtl="0" eaLnBrk="1" latinLnBrk="0" hangingPunct="1">
              <a:defRPr sz="5100" kern="1200">
                <a:solidFill>
                  <a:schemeClr val="tx1"/>
                </a:solidFill>
                <a:latin typeface="+mn-lt"/>
                <a:ea typeface="+mn-ea"/>
                <a:cs typeface="+mn-cs"/>
              </a:defRPr>
            </a:lvl4pPr>
            <a:lvl5pPr marL="5072629" algn="l" defTabSz="2536315" rtl="0" eaLnBrk="1" latinLnBrk="0" hangingPunct="1">
              <a:defRPr sz="5100" kern="1200">
                <a:solidFill>
                  <a:schemeClr val="tx1"/>
                </a:solidFill>
                <a:latin typeface="+mn-lt"/>
                <a:ea typeface="+mn-ea"/>
                <a:cs typeface="+mn-cs"/>
              </a:defRPr>
            </a:lvl5pPr>
            <a:lvl6pPr marL="6340786" algn="l" defTabSz="2536315" rtl="0" eaLnBrk="1" latinLnBrk="0" hangingPunct="1">
              <a:defRPr sz="5100" kern="1200">
                <a:solidFill>
                  <a:schemeClr val="tx1"/>
                </a:solidFill>
                <a:latin typeface="+mn-lt"/>
                <a:ea typeface="+mn-ea"/>
                <a:cs typeface="+mn-cs"/>
              </a:defRPr>
            </a:lvl6pPr>
            <a:lvl7pPr marL="7608944" algn="l" defTabSz="2536315" rtl="0" eaLnBrk="1" latinLnBrk="0" hangingPunct="1">
              <a:defRPr sz="5100" kern="1200">
                <a:solidFill>
                  <a:schemeClr val="tx1"/>
                </a:solidFill>
                <a:latin typeface="+mn-lt"/>
                <a:ea typeface="+mn-ea"/>
                <a:cs typeface="+mn-cs"/>
              </a:defRPr>
            </a:lvl7pPr>
            <a:lvl8pPr marL="8877102" algn="l" defTabSz="2536315" rtl="0" eaLnBrk="1" latinLnBrk="0" hangingPunct="1">
              <a:defRPr sz="5100" kern="1200">
                <a:solidFill>
                  <a:schemeClr val="tx1"/>
                </a:solidFill>
                <a:latin typeface="+mn-lt"/>
                <a:ea typeface="+mn-ea"/>
                <a:cs typeface="+mn-cs"/>
              </a:defRPr>
            </a:lvl8pPr>
            <a:lvl9pPr marL="10145259" algn="l" defTabSz="2536315" rtl="0" eaLnBrk="1" latinLnBrk="0" hangingPunct="1">
              <a:defRPr sz="5100" kern="1200">
                <a:solidFill>
                  <a:schemeClr val="tx1"/>
                </a:solidFill>
                <a:latin typeface="+mn-lt"/>
                <a:ea typeface="+mn-ea"/>
                <a:cs typeface="+mn-cs"/>
              </a:defRPr>
            </a:lvl9pPr>
          </a:lstStyle>
          <a:p>
            <a:r>
              <a:rPr lang="de-DE" dirty="0" smtClean="0"/>
              <a:t>Foto: BESTLAB</a:t>
            </a:r>
            <a:endParaRPr lang="de-DE" dirty="0"/>
          </a:p>
        </p:txBody>
      </p:sp>
    </p:spTree>
    <p:extLst>
      <p:ext uri="{BB962C8B-B14F-4D97-AF65-F5344CB8AC3E}">
        <p14:creationId xmlns:p14="http://schemas.microsoft.com/office/powerpoint/2010/main" val="245076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kat_A2_Forschungsex_unigruen">
  <a:themeElements>
    <a:clrScheme name="Bergische Universität Wuppertal">
      <a:dk1>
        <a:sysClr val="windowText" lastClr="000000"/>
      </a:dk1>
      <a:lt1>
        <a:sysClr val="window" lastClr="FFFFFF"/>
      </a:lt1>
      <a:dk2>
        <a:srgbClr val="7AB800"/>
      </a:dk2>
      <a:lt2>
        <a:srgbClr val="008B95"/>
      </a:lt2>
      <a:accent1>
        <a:srgbClr val="FF7900"/>
      </a:accent1>
      <a:accent2>
        <a:srgbClr val="A51140"/>
      </a:accent2>
      <a:accent3>
        <a:srgbClr val="77216F"/>
      </a:accent3>
      <a:accent4>
        <a:srgbClr val="002F5F"/>
      </a:accent4>
      <a:accent5>
        <a:srgbClr val="0073CF"/>
      </a:accent5>
      <a:accent6>
        <a:srgbClr val="776F65"/>
      </a:accent6>
      <a:hlink>
        <a:srgbClr val="000000"/>
      </a:hlink>
      <a:folHlink>
        <a:srgbClr val="000000"/>
      </a:folHlink>
    </a:clrScheme>
    <a:fontScheme name="Bergische Universität Wuppert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cap="sq">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2000" smtClean="0">
            <a:latin typeface="+mn-lt"/>
          </a:defRPr>
        </a:defPPr>
      </a:lstStyle>
    </a:txDef>
  </a:objectDefaults>
  <a:extraClrSchemeLst/>
  <a:custClrLst>
    <a:custClr name="Weiß">
      <a:srgbClr val="FFFFFF"/>
    </a:custClr>
    <a:custClr name="Pantone 151">
      <a:srgbClr val="FF7900"/>
    </a:custClr>
    <a:custClr name="Pantone 191">
      <a:srgbClr val="EC4371"/>
    </a:custClr>
    <a:custClr name="Pantone 279">
      <a:srgbClr val="4B92DB"/>
    </a:custClr>
    <a:custClr name="Pantone 2915">
      <a:srgbClr val="5EB6E4"/>
    </a:custClr>
    <a:custClr name="Pantone 319">
      <a:srgbClr val="3FCFD5"/>
    </a:custClr>
    <a:custClr name="Pantone 376">
      <a:srgbClr val="7AB800"/>
    </a:custClr>
    <a:custClr name="Pantone 437">
      <a:srgbClr val="80686F"/>
    </a:custClr>
    <a:custClr name="Pantone 416">
      <a:srgbClr val="83847A"/>
    </a:custClr>
    <a:custClr name="Pantone 7494">
      <a:srgbClr val="9EB28F"/>
    </a:custClr>
    <a:custClr name="Grau 25%">
      <a:srgbClr val="BFBFBF"/>
    </a:custClr>
    <a:custClr name="Pantone 1635">
      <a:srgbClr val="FF8F70"/>
    </a:custClr>
    <a:custClr name="Pantone 193">
      <a:srgbClr val="BB133E"/>
    </a:custClr>
    <a:custClr name="Pantone 285">
      <a:srgbClr val="0073CF"/>
    </a:custClr>
    <a:custClr name="Pantone 302">
      <a:srgbClr val="004165"/>
    </a:custClr>
    <a:custClr name="Pantone 321">
      <a:srgbClr val="008B95"/>
    </a:custClr>
    <a:custClr name="Pantone 377">
      <a:srgbClr val="739600"/>
    </a:custClr>
    <a:custClr name="Pantone 5145">
      <a:srgbClr val="9F7F9A"/>
    </a:custClr>
    <a:custClr name="Pantone  462">
      <a:srgbClr val="584528"/>
    </a:custClr>
    <a:custClr name="Pantone 7502">
      <a:srgbClr val="D3BF96"/>
    </a:custClr>
    <a:custClr name="Grau 50%">
      <a:srgbClr val="808080"/>
    </a:custClr>
    <a:custClr name="Pantone 180">
      <a:srgbClr val="BD3632"/>
    </a:custClr>
    <a:custClr name="Pantone 1945">
      <a:srgbClr val="A51140"/>
    </a:custClr>
    <a:custClr name="Pantone 286">
      <a:srgbClr val="0039A6"/>
    </a:custClr>
    <a:custClr name="Pantone 308">
      <a:srgbClr val="005B82"/>
    </a:custClr>
    <a:custClr name="Pantone 3272">
      <a:srgbClr val="00A599"/>
    </a:custClr>
    <a:custClr name="Pantone 403">
      <a:srgbClr val="928B81"/>
    </a:custClr>
    <a:custClr name="Pantone 5135">
      <a:srgbClr val="865F7F"/>
    </a:custClr>
    <a:custClr name="Pantone 473">
      <a:srgbClr val="EFBE9C"/>
    </a:custClr>
    <a:custClr name="Pantone 7504">
      <a:srgbClr val="91785B"/>
    </a:custClr>
    <a:custClr name="Grau 25%">
      <a:srgbClr val="404040"/>
    </a:custClr>
    <a:custClr name="Pantone 1775">
      <a:srgbClr val="FE8A9E"/>
    </a:custClr>
    <a:custClr name="Pantone 2395">
      <a:srgbClr val="C3009E"/>
    </a:custClr>
    <a:custClr name="Pantone 295">
      <a:srgbClr val="002F5F"/>
    </a:custClr>
    <a:custClr name="Pantone 314">
      <a:srgbClr val="0083A9"/>
    </a:custClr>
    <a:custClr name="Pantone 3295">
      <a:srgbClr val="007B69"/>
    </a:custClr>
    <a:custClr name="Pantone 404">
      <a:srgbClr val="776F65"/>
    </a:custClr>
    <a:custClr name="Pantone 5125">
      <a:srgbClr val="6A4061"/>
    </a:custClr>
    <a:custClr name="Pantone 4735">
      <a:srgbClr val="C0A494"/>
    </a:custClr>
    <a:custClr name="Pantone 104">
      <a:srgbClr val="AE9A00"/>
    </a:custClr>
    <a:custClr name="Schwarz">
      <a:srgbClr val="000000"/>
    </a:custClr>
    <a:custClr name="Pantone 1788">
      <a:srgbClr val="EA2839"/>
    </a:custClr>
    <a:custClr name="Pantone 272">
      <a:srgbClr val="7577C0"/>
    </a:custClr>
    <a:custClr name="Pantone 2945">
      <a:srgbClr val="00549F"/>
    </a:custClr>
    <a:custClr name="Pantone 315">
      <a:srgbClr val="006983"/>
    </a:custClr>
    <a:custClr name="Pantone 3305">
      <a:srgbClr val="024E43"/>
    </a:custClr>
    <a:custClr name="Pantone 425">
      <a:srgbClr val="565A5C"/>
    </a:custClr>
    <a:custClr name="Pantone 5415">
      <a:srgbClr val="5C7F92"/>
    </a:custClr>
    <a:custClr name="Pantone 512">
      <a:srgbClr val="77216F"/>
    </a:custClr>
    <a:custClr name="Pantone 105">
      <a:srgbClr val="867A24"/>
    </a:custClr>
  </a:custClr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Plakat_A2_Forschungsex_unigruen.potx</Template>
  <TotalTime>0</TotalTime>
  <Words>361</Words>
  <Application>Microsoft Office PowerPoint</Application>
  <PresentationFormat>Benutzerdefiniert</PresentationFormat>
  <Paragraphs>32</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Times New Roman</vt:lpstr>
      <vt:lpstr>Wingdings</vt:lpstr>
      <vt:lpstr>Plakat_A2_Forschungsex_unigruen</vt:lpstr>
      <vt:lpstr>Sustainable Road Construction  due to the use of  Temperature-Reduced Asphalt</vt:lpstr>
    </vt:vector>
  </TitlesOfParts>
  <Manager/>
  <Company>Bergische Universität Wuppertal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Sivapatham, Pahirangan</dc:creator>
  <cp:keywords/>
  <dc:description/>
  <cp:lastModifiedBy>Schrödter, Tim</cp:lastModifiedBy>
  <cp:revision>174</cp:revision>
  <dcterms:created xsi:type="dcterms:W3CDTF">2012-02-13T09:39:14Z</dcterms:created>
  <dcterms:modified xsi:type="dcterms:W3CDTF">2025-10-08T20:46:56Z</dcterms:modified>
  <cp:category/>
</cp:coreProperties>
</file>